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50" r:id="rId4"/>
    <p:sldMasterId id="2147483663" r:id="rId5"/>
  </p:sldMasterIdLst>
  <p:notesMasterIdLst>
    <p:notesMasterId r:id="rId20"/>
  </p:notesMasterIdLst>
  <p:handoutMasterIdLst>
    <p:handoutMasterId r:id="rId21"/>
  </p:handoutMasterIdLst>
  <p:sldIdLst>
    <p:sldId id="256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68" r:id="rId18"/>
    <p:sldId id="270" r:id="rId19"/>
  </p:sldIdLst>
  <p:sldSz cx="12192000" cy="6858000"/>
  <p:notesSz cx="6858000" cy="9144000"/>
  <p:embeddedFontLst>
    <p:embeddedFont>
      <p:font typeface="Arial Nova" panose="020B0504020202020204" pitchFamily="34" charset="0"/>
      <p:regular r:id="rId22"/>
      <p:bold r:id="rId23"/>
      <p:italic r:id="rId24"/>
      <p:boldItalic r:id="rId25"/>
    </p:embeddedFont>
    <p:embeddedFont>
      <p:font typeface="Forte" panose="03060902040502070203" pitchFamily="66" charset="0"/>
      <p:regular r:id="rId26"/>
    </p:embeddedFont>
    <p:embeddedFont>
      <p:font typeface="Myriad Pro" panose="020B0503030403020204" pitchFamily="34" charset="0"/>
      <p:regular r:id="rId27"/>
      <p:bold r:id="rId28"/>
      <p:italic r:id="rId29"/>
      <p:boldItalic r:id="rId30"/>
    </p:embeddedFont>
    <p:embeddedFont>
      <p:font typeface="Myriad Pro Black" panose="020B0903030403020204" pitchFamily="34" charset="0"/>
      <p:bold r:id="rId31"/>
      <p:boldItalic r:id="rId32"/>
    </p:embeddedFont>
    <p:embeddedFont>
      <p:font typeface="Myriad Pro Black Cond" panose="020B0806030403020204" pitchFamily="34" charset="0"/>
      <p:bold r:id="rId33"/>
      <p:boldItalic r:id="rId34"/>
    </p:embeddedFont>
    <p:embeddedFont>
      <p:font typeface="Webdings" panose="05030102010509060703" pitchFamily="18" charset="2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082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38E83-4E5B-452E-AC5C-73F1C6C7878F}" v="13" dt="2024-09-30T14:48:59.247"/>
    <p1510:client id="{132E6B12-65A7-4DDD-9B73-CD6CA12AC083}" v="79" dt="2024-09-30T14:58:03.1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38100" cy="3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5.fntdata"/><Relationship Id="rId39" Type="http://schemas.openxmlformats.org/officeDocument/2006/relationships/tableStyles" Target="tableStyles.xml"/><Relationship Id="rId21" Type="http://schemas.openxmlformats.org/officeDocument/2006/relationships/handoutMaster" Target="handoutMasters/handoutMaster1.xml"/><Relationship Id="rId34" Type="http://schemas.openxmlformats.org/officeDocument/2006/relationships/font" Target="fonts/font13.fntdata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ll Horst" userId="S::bill.horst@millersville.edu::a500f50c-e6c9-4856-9545-ac6d766b6fc6" providerId="AD" clId="Web-{517F20EB-4B53-49FB-B3BC-918ABF478777}"/>
    <pc:docChg chg="modSld">
      <pc:chgData name="Bill Horst" userId="S::bill.horst@millersville.edu::a500f50c-e6c9-4856-9545-ac6d766b6fc6" providerId="AD" clId="Web-{517F20EB-4B53-49FB-B3BC-918ABF478777}" dt="2023-04-12T12:16:27.484" v="140" actId="20577"/>
      <pc:docMkLst>
        <pc:docMk/>
      </pc:docMkLst>
      <pc:sldChg chg="modSp">
        <pc:chgData name="Bill Horst" userId="S::bill.horst@millersville.edu::a500f50c-e6c9-4856-9545-ac6d766b6fc6" providerId="AD" clId="Web-{517F20EB-4B53-49FB-B3BC-918ABF478777}" dt="2023-04-12T12:16:27.484" v="140" actId="20577"/>
        <pc:sldMkLst>
          <pc:docMk/>
          <pc:sldMk cId="2381856642" sldId="265"/>
        </pc:sldMkLst>
        <pc:spChg chg="mod">
          <ac:chgData name="Bill Horst" userId="S::bill.horst@millersville.edu::a500f50c-e6c9-4856-9545-ac6d766b6fc6" providerId="AD" clId="Web-{517F20EB-4B53-49FB-B3BC-918ABF478777}" dt="2023-04-12T12:14:12.512" v="69" actId="20577"/>
          <ac:spMkLst>
            <pc:docMk/>
            <pc:sldMk cId="2381856642" sldId="265"/>
            <ac:spMk id="6" creationId="{C679801F-D0D1-E422-D31C-46F5DAA50A7A}"/>
          </ac:spMkLst>
        </pc:spChg>
        <pc:spChg chg="mod">
          <ac:chgData name="Bill Horst" userId="S::bill.horst@millersville.edu::a500f50c-e6c9-4856-9545-ac6d766b6fc6" providerId="AD" clId="Web-{517F20EB-4B53-49FB-B3BC-918ABF478777}" dt="2023-04-12T12:16:27.484" v="140" actId="20577"/>
          <ac:spMkLst>
            <pc:docMk/>
            <pc:sldMk cId="2381856642" sldId="265"/>
            <ac:spMk id="9" creationId="{4542393D-7D7E-4672-6494-A3BF94543DB8}"/>
          </ac:spMkLst>
        </pc:spChg>
        <pc:spChg chg="mod">
          <ac:chgData name="Bill Horst" userId="S::bill.horst@millersville.edu::a500f50c-e6c9-4856-9545-ac6d766b6fc6" providerId="AD" clId="Web-{517F20EB-4B53-49FB-B3BC-918ABF478777}" dt="2023-04-12T12:14:02.199" v="68" actId="20577"/>
          <ac:spMkLst>
            <pc:docMk/>
            <pc:sldMk cId="2381856642" sldId="265"/>
            <ac:spMk id="15" creationId="{86162D87-2418-43C7-FE66-0C979E87C49E}"/>
          </ac:spMkLst>
        </pc:spChg>
        <pc:spChg chg="mod">
          <ac:chgData name="Bill Horst" userId="S::bill.horst@millersville.edu::a500f50c-e6c9-4856-9545-ac6d766b6fc6" providerId="AD" clId="Web-{517F20EB-4B53-49FB-B3BC-918ABF478777}" dt="2023-04-12T12:14:47.669" v="85" actId="20577"/>
          <ac:spMkLst>
            <pc:docMk/>
            <pc:sldMk cId="2381856642" sldId="265"/>
            <ac:spMk id="17" creationId="{07BA6F56-7177-BD28-91B1-EA8AD45CA6C6}"/>
          </ac:spMkLst>
        </pc:spChg>
      </pc:sldChg>
    </pc:docChg>
  </pc:docChgLst>
  <pc:docChgLst>
    <pc:chgData name="Bill Horst" userId="S::bill.horst@millersville.edu::a500f50c-e6c9-4856-9545-ac6d766b6fc6" providerId="AD" clId="Web-{132E6B12-65A7-4DDD-9B73-CD6CA12AC083}"/>
    <pc:docChg chg="modSld">
      <pc:chgData name="Bill Horst" userId="S::bill.horst@millersville.edu::a500f50c-e6c9-4856-9545-ac6d766b6fc6" providerId="AD" clId="Web-{132E6B12-65A7-4DDD-9B73-CD6CA12AC083}" dt="2024-09-30T14:58:03.139" v="58" actId="1076"/>
      <pc:docMkLst>
        <pc:docMk/>
      </pc:docMkLst>
      <pc:sldChg chg="delSp modSp">
        <pc:chgData name="Bill Horst" userId="S::bill.horst@millersville.edu::a500f50c-e6c9-4856-9545-ac6d766b6fc6" providerId="AD" clId="Web-{132E6B12-65A7-4DDD-9B73-CD6CA12AC083}" dt="2024-09-30T14:58:03.139" v="58" actId="1076"/>
        <pc:sldMkLst>
          <pc:docMk/>
          <pc:sldMk cId="921190977" sldId="259"/>
        </pc:sldMkLst>
        <pc:spChg chg="mod">
          <ac:chgData name="Bill Horst" userId="S::bill.horst@millersville.edu::a500f50c-e6c9-4856-9545-ac6d766b6fc6" providerId="AD" clId="Web-{132E6B12-65A7-4DDD-9B73-CD6CA12AC083}" dt="2024-09-30T14:57:38.060" v="52" actId="20577"/>
          <ac:spMkLst>
            <pc:docMk/>
            <pc:sldMk cId="921190977" sldId="259"/>
            <ac:spMk id="3" creationId="{6B476843-1222-9825-A0AE-43F7DC0A3399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8:03.139" v="58" actId="1076"/>
          <ac:spMkLst>
            <pc:docMk/>
            <pc:sldMk cId="921190977" sldId="259"/>
            <ac:spMk id="5" creationId="{B0FA47B8-F2C7-D267-B47C-BF2A4EE8AA56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1:15.895" v="5" actId="20577"/>
          <ac:spMkLst>
            <pc:docMk/>
            <pc:sldMk cId="921190977" sldId="259"/>
            <ac:spMk id="8" creationId="{C5AE983E-6C42-202F-8F15-B474319FA188}"/>
          </ac:spMkLst>
        </pc:spChg>
        <pc:spChg chg="del">
          <ac:chgData name="Bill Horst" userId="S::bill.horst@millersville.edu::a500f50c-e6c9-4856-9545-ac6d766b6fc6" providerId="AD" clId="Web-{132E6B12-65A7-4DDD-9B73-CD6CA12AC083}" dt="2024-09-30T14:51:21.223" v="7"/>
          <ac:spMkLst>
            <pc:docMk/>
            <pc:sldMk cId="921190977" sldId="259"/>
            <ac:spMk id="9" creationId="{4542393D-7D7E-4672-6494-A3BF94543DB8}"/>
          </ac:spMkLst>
        </pc:spChg>
        <pc:spChg chg="del">
          <ac:chgData name="Bill Horst" userId="S::bill.horst@millersville.edu::a500f50c-e6c9-4856-9545-ac6d766b6fc6" providerId="AD" clId="Web-{132E6B12-65A7-4DDD-9B73-CD6CA12AC083}" dt="2024-09-30T14:51:21.223" v="6"/>
          <ac:spMkLst>
            <pc:docMk/>
            <pc:sldMk cId="921190977" sldId="259"/>
            <ac:spMk id="10" creationId="{2957460C-A15C-FB7D-1493-D57A8DA55266}"/>
          </ac:spMkLst>
        </pc:spChg>
      </pc:sldChg>
      <pc:sldChg chg="delSp modSp">
        <pc:chgData name="Bill Horst" userId="S::bill.horst@millersville.edu::a500f50c-e6c9-4856-9545-ac6d766b6fc6" providerId="AD" clId="Web-{132E6B12-65A7-4DDD-9B73-CD6CA12AC083}" dt="2024-09-30T14:57:20.372" v="48" actId="1076"/>
        <pc:sldMkLst>
          <pc:docMk/>
          <pc:sldMk cId="1196804245" sldId="260"/>
        </pc:sldMkLst>
        <pc:spChg chg="del mod">
          <ac:chgData name="Bill Horst" userId="S::bill.horst@millersville.edu::a500f50c-e6c9-4856-9545-ac6d766b6fc6" providerId="AD" clId="Web-{132E6B12-65A7-4DDD-9B73-CD6CA12AC083}" dt="2024-09-30T14:53:10.882" v="20"/>
          <ac:spMkLst>
            <pc:docMk/>
            <pc:sldMk cId="1196804245" sldId="260"/>
            <ac:spMk id="4" creationId="{91C6EB39-EB24-1DE2-0F93-E3099483F9D3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3:35.492" v="23" actId="1076"/>
          <ac:spMkLst>
            <pc:docMk/>
            <pc:sldMk cId="1196804245" sldId="260"/>
            <ac:spMk id="6" creationId="{C679801F-D0D1-E422-D31C-46F5DAA50A7A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3:58.899" v="28" actId="1076"/>
          <ac:spMkLst>
            <pc:docMk/>
            <pc:sldMk cId="1196804245" sldId="260"/>
            <ac:spMk id="8" creationId="{C5AE983E-6C42-202F-8F15-B474319FA188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7:20.372" v="48" actId="1076"/>
          <ac:spMkLst>
            <pc:docMk/>
            <pc:sldMk cId="1196804245" sldId="260"/>
            <ac:spMk id="9" creationId="{4542393D-7D7E-4672-6494-A3BF94543DB8}"/>
          </ac:spMkLst>
        </pc:spChg>
        <pc:spChg chg="del">
          <ac:chgData name="Bill Horst" userId="S::bill.horst@millersville.edu::a500f50c-e6c9-4856-9545-ac6d766b6fc6" providerId="AD" clId="Web-{132E6B12-65A7-4DDD-9B73-CD6CA12AC083}" dt="2024-09-30T14:53:16.023" v="21"/>
          <ac:spMkLst>
            <pc:docMk/>
            <pc:sldMk cId="1196804245" sldId="260"/>
            <ac:spMk id="10" creationId="{2957460C-A15C-FB7D-1493-D57A8DA55266}"/>
          </ac:spMkLst>
        </pc:spChg>
        <pc:spChg chg="del">
          <ac:chgData name="Bill Horst" userId="S::bill.horst@millersville.edu::a500f50c-e6c9-4856-9545-ac6d766b6fc6" providerId="AD" clId="Web-{132E6B12-65A7-4DDD-9B73-CD6CA12AC083}" dt="2024-09-30T14:52:02.427" v="14"/>
          <ac:spMkLst>
            <pc:docMk/>
            <pc:sldMk cId="1196804245" sldId="260"/>
            <ac:spMk id="15" creationId="{86162D87-2418-43C7-FE66-0C979E87C49E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3:35.539" v="24" actId="1076"/>
          <ac:spMkLst>
            <pc:docMk/>
            <pc:sldMk cId="1196804245" sldId="260"/>
            <ac:spMk id="17" creationId="{07BA6F56-7177-BD28-91B1-EA8AD45CA6C6}"/>
          </ac:spMkLst>
        </pc:spChg>
      </pc:sldChg>
      <pc:sldChg chg="delSp modSp">
        <pc:chgData name="Bill Horst" userId="S::bill.horst@millersville.edu::a500f50c-e6c9-4856-9545-ac6d766b6fc6" providerId="AD" clId="Web-{132E6B12-65A7-4DDD-9B73-CD6CA12AC083}" dt="2024-09-30T14:55:47.042" v="47" actId="1076"/>
        <pc:sldMkLst>
          <pc:docMk/>
          <pc:sldMk cId="2998805176" sldId="261"/>
        </pc:sldMkLst>
        <pc:spChg chg="del">
          <ac:chgData name="Bill Horst" userId="S::bill.horst@millersville.edu::a500f50c-e6c9-4856-9545-ac6d766b6fc6" providerId="AD" clId="Web-{132E6B12-65A7-4DDD-9B73-CD6CA12AC083}" dt="2024-09-30T14:55:33.713" v="43"/>
          <ac:spMkLst>
            <pc:docMk/>
            <pc:sldMk cId="2998805176" sldId="261"/>
            <ac:spMk id="4" creationId="{91C6EB39-EB24-1DE2-0F93-E3099483F9D3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4:33.774" v="36" actId="20577"/>
          <ac:spMkLst>
            <pc:docMk/>
            <pc:sldMk cId="2998805176" sldId="261"/>
            <ac:spMk id="6" creationId="{C679801F-D0D1-E422-D31C-46F5DAA50A7A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5:46.995" v="46" actId="1076"/>
          <ac:spMkLst>
            <pc:docMk/>
            <pc:sldMk cId="2998805176" sldId="261"/>
            <ac:spMk id="8" creationId="{C5AE983E-6C42-202F-8F15-B474319FA188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5:47.042" v="47" actId="1076"/>
          <ac:spMkLst>
            <pc:docMk/>
            <pc:sldMk cId="2998805176" sldId="261"/>
            <ac:spMk id="9" creationId="{4542393D-7D7E-4672-6494-A3BF94543DB8}"/>
          </ac:spMkLst>
        </pc:spChg>
        <pc:spChg chg="del">
          <ac:chgData name="Bill Horst" userId="S::bill.horst@millersville.edu::a500f50c-e6c9-4856-9545-ac6d766b6fc6" providerId="AD" clId="Web-{132E6B12-65A7-4DDD-9B73-CD6CA12AC083}" dt="2024-09-30T14:55:37.713" v="44"/>
          <ac:spMkLst>
            <pc:docMk/>
            <pc:sldMk cId="2998805176" sldId="261"/>
            <ac:spMk id="10" creationId="{2957460C-A15C-FB7D-1493-D57A8DA55266}"/>
          </ac:spMkLst>
        </pc:spChg>
        <pc:spChg chg="del mod">
          <ac:chgData name="Bill Horst" userId="S::bill.horst@millersville.edu::a500f50c-e6c9-4856-9545-ac6d766b6fc6" providerId="AD" clId="Web-{132E6B12-65A7-4DDD-9B73-CD6CA12AC083}" dt="2024-09-30T14:54:59.541" v="40"/>
          <ac:spMkLst>
            <pc:docMk/>
            <pc:sldMk cId="2998805176" sldId="261"/>
            <ac:spMk id="15" creationId="{86162D87-2418-43C7-FE66-0C979E87C49E}"/>
          </ac:spMkLst>
        </pc:spChg>
        <pc:spChg chg="mod">
          <ac:chgData name="Bill Horst" userId="S::bill.horst@millersville.edu::a500f50c-e6c9-4856-9545-ac6d766b6fc6" providerId="AD" clId="Web-{132E6B12-65A7-4DDD-9B73-CD6CA12AC083}" dt="2024-09-30T14:55:13.947" v="42" actId="1076"/>
          <ac:spMkLst>
            <pc:docMk/>
            <pc:sldMk cId="2998805176" sldId="261"/>
            <ac:spMk id="17" creationId="{07BA6F56-7177-BD28-91B1-EA8AD45CA6C6}"/>
          </ac:spMkLst>
        </pc:spChg>
      </pc:sldChg>
    </pc:docChg>
  </pc:docChgLst>
  <pc:docChgLst>
    <pc:chgData name="Bill Horst" userId="S::bill.horst@millersville.edu::a500f50c-e6c9-4856-9545-ac6d766b6fc6" providerId="AD" clId="Web-{E8C04104-C2DF-4285-9174-555F930E87A8}"/>
    <pc:docChg chg="modSld">
      <pc:chgData name="Bill Horst" userId="S::bill.horst@millersville.edu::a500f50c-e6c9-4856-9545-ac6d766b6fc6" providerId="AD" clId="Web-{E8C04104-C2DF-4285-9174-555F930E87A8}" dt="2023-03-18T11:50:11.678" v="26" actId="1076"/>
      <pc:docMkLst>
        <pc:docMk/>
      </pc:docMkLst>
      <pc:sldChg chg="modSp">
        <pc:chgData name="Bill Horst" userId="S::bill.horst@millersville.edu::a500f50c-e6c9-4856-9545-ac6d766b6fc6" providerId="AD" clId="Web-{E8C04104-C2DF-4285-9174-555F930E87A8}" dt="2023-03-18T11:50:11.678" v="26" actId="1076"/>
        <pc:sldMkLst>
          <pc:docMk/>
          <pc:sldMk cId="1848826238" sldId="267"/>
        </pc:sldMkLst>
        <pc:spChg chg="mod">
          <ac:chgData name="Bill Horst" userId="S::bill.horst@millersville.edu::a500f50c-e6c9-4856-9545-ac6d766b6fc6" providerId="AD" clId="Web-{E8C04104-C2DF-4285-9174-555F930E87A8}" dt="2023-03-18T11:49:58.240" v="25" actId="20577"/>
          <ac:spMkLst>
            <pc:docMk/>
            <pc:sldMk cId="1848826238" sldId="267"/>
            <ac:spMk id="103" creationId="{94D2B79F-6542-9326-96A8-D2619F73B5F2}"/>
          </ac:spMkLst>
        </pc:spChg>
        <pc:spChg chg="mod">
          <ac:chgData name="Bill Horst" userId="S::bill.horst@millersville.edu::a500f50c-e6c9-4856-9545-ac6d766b6fc6" providerId="AD" clId="Web-{E8C04104-C2DF-4285-9174-555F930E87A8}" dt="2023-03-18T11:50:11.678" v="26" actId="1076"/>
          <ac:spMkLst>
            <pc:docMk/>
            <pc:sldMk cId="1848826238" sldId="267"/>
            <ac:spMk id="104" creationId="{F2120E48-721A-EC95-A238-FCBCCAC3B810}"/>
          </ac:spMkLst>
        </pc:spChg>
      </pc:sldChg>
    </pc:docChg>
  </pc:docChgLst>
  <pc:docChgLst>
    <pc:chgData name="Len Litowitz" userId="S::len.litowitz@millersville.edu::44355d07-468e-4da9-813b-bef65662dfc5" providerId="AD" clId="Web-{290C4180-CC44-F279-38F9-7045DB468996}"/>
    <pc:docChg chg="modSld">
      <pc:chgData name="Len Litowitz" userId="S::len.litowitz@millersville.edu::44355d07-468e-4da9-813b-bef65662dfc5" providerId="AD" clId="Web-{290C4180-CC44-F279-38F9-7045DB468996}" dt="2023-09-23T13:18:00.459" v="27"/>
      <pc:docMkLst>
        <pc:docMk/>
      </pc:docMkLst>
      <pc:sldChg chg="addSp delSp modSp">
        <pc:chgData name="Len Litowitz" userId="S::len.litowitz@millersville.edu::44355d07-468e-4da9-813b-bef65662dfc5" providerId="AD" clId="Web-{290C4180-CC44-F279-38F9-7045DB468996}" dt="2023-09-23T13:18:00.459" v="27"/>
        <pc:sldMkLst>
          <pc:docMk/>
          <pc:sldMk cId="2864893656" sldId="269"/>
        </pc:sldMkLst>
        <pc:spChg chg="mod">
          <ac:chgData name="Len Litowitz" userId="S::len.litowitz@millersville.edu::44355d07-468e-4da9-813b-bef65662dfc5" providerId="AD" clId="Web-{290C4180-CC44-F279-38F9-7045DB468996}" dt="2023-09-23T13:18:00.459" v="27"/>
          <ac:spMkLst>
            <pc:docMk/>
            <pc:sldMk cId="2864893656" sldId="269"/>
            <ac:spMk id="6" creationId="{2B01FF8E-8C9E-AB13-16D4-161286417C66}"/>
          </ac:spMkLst>
        </pc:spChg>
        <pc:spChg chg="add del mod">
          <ac:chgData name="Len Litowitz" userId="S::len.litowitz@millersville.edu::44355d07-468e-4da9-813b-bef65662dfc5" providerId="AD" clId="Web-{290C4180-CC44-F279-38F9-7045DB468996}" dt="2023-09-23T13:17:32.911" v="26"/>
          <ac:spMkLst>
            <pc:docMk/>
            <pc:sldMk cId="2864893656" sldId="269"/>
            <ac:spMk id="10" creationId="{34BDD743-3F73-185A-B111-6CBEAB55F9BF}"/>
          </ac:spMkLst>
        </pc:spChg>
      </pc:sldChg>
    </pc:docChg>
  </pc:docChgLst>
  <pc:docChgLst>
    <pc:chgData name="Bill Horst" userId="S::bill.horst@millersville.edu::a500f50c-e6c9-4856-9545-ac6d766b6fc6" providerId="AD" clId="Web-{FC3D73AD-B532-4CA8-8D58-474333B6F681}"/>
    <pc:docChg chg="modSld">
      <pc:chgData name="Bill Horst" userId="S::bill.horst@millersville.edu::a500f50c-e6c9-4856-9545-ac6d766b6fc6" providerId="AD" clId="Web-{FC3D73AD-B532-4CA8-8D58-474333B6F681}" dt="2023-09-15T14:13:51.771" v="6" actId="20577"/>
      <pc:docMkLst>
        <pc:docMk/>
      </pc:docMkLst>
      <pc:sldChg chg="modSp">
        <pc:chgData name="Bill Horst" userId="S::bill.horst@millersville.edu::a500f50c-e6c9-4856-9545-ac6d766b6fc6" providerId="AD" clId="Web-{FC3D73AD-B532-4CA8-8D58-474333B6F681}" dt="2023-09-15T14:12:52.847" v="1" actId="20577"/>
        <pc:sldMkLst>
          <pc:docMk/>
          <pc:sldMk cId="1853668601" sldId="258"/>
        </pc:sldMkLst>
        <pc:spChg chg="mod">
          <ac:chgData name="Bill Horst" userId="S::bill.horst@millersville.edu::a500f50c-e6c9-4856-9545-ac6d766b6fc6" providerId="AD" clId="Web-{FC3D73AD-B532-4CA8-8D58-474333B6F681}" dt="2023-09-15T14:12:52.847" v="1" actId="20577"/>
          <ac:spMkLst>
            <pc:docMk/>
            <pc:sldMk cId="1853668601" sldId="258"/>
            <ac:spMk id="26" creationId="{50AD47D0-65DA-C148-C501-7D575DA5F9EC}"/>
          </ac:spMkLst>
        </pc:spChg>
      </pc:sldChg>
      <pc:sldChg chg="modSp">
        <pc:chgData name="Bill Horst" userId="S::bill.horst@millersville.edu::a500f50c-e6c9-4856-9545-ac6d766b6fc6" providerId="AD" clId="Web-{FC3D73AD-B532-4CA8-8D58-474333B6F681}" dt="2023-09-15T14:13:38.786" v="4" actId="20577"/>
        <pc:sldMkLst>
          <pc:docMk/>
          <pc:sldMk cId="2381856642" sldId="265"/>
        </pc:sldMkLst>
        <pc:spChg chg="mod">
          <ac:chgData name="Bill Horst" userId="S::bill.horst@millersville.edu::a500f50c-e6c9-4856-9545-ac6d766b6fc6" providerId="AD" clId="Web-{FC3D73AD-B532-4CA8-8D58-474333B6F681}" dt="2023-09-15T14:13:38.786" v="4" actId="20577"/>
          <ac:spMkLst>
            <pc:docMk/>
            <pc:sldMk cId="2381856642" sldId="265"/>
            <ac:spMk id="3" creationId="{6B476843-1222-9825-A0AE-43F7DC0A3399}"/>
          </ac:spMkLst>
        </pc:spChg>
      </pc:sldChg>
      <pc:sldChg chg="modSp">
        <pc:chgData name="Bill Horst" userId="S::bill.horst@millersville.edu::a500f50c-e6c9-4856-9545-ac6d766b6fc6" providerId="AD" clId="Web-{FC3D73AD-B532-4CA8-8D58-474333B6F681}" dt="2023-09-15T14:13:51.771" v="6" actId="20577"/>
        <pc:sldMkLst>
          <pc:docMk/>
          <pc:sldMk cId="4229651402" sldId="266"/>
        </pc:sldMkLst>
        <pc:spChg chg="mod">
          <ac:chgData name="Bill Horst" userId="S::bill.horst@millersville.edu::a500f50c-e6c9-4856-9545-ac6d766b6fc6" providerId="AD" clId="Web-{FC3D73AD-B532-4CA8-8D58-474333B6F681}" dt="2023-09-15T14:13:51.771" v="6" actId="20577"/>
          <ac:spMkLst>
            <pc:docMk/>
            <pc:sldMk cId="4229651402" sldId="266"/>
            <ac:spMk id="3" creationId="{6B476843-1222-9825-A0AE-43F7DC0A3399}"/>
          </ac:spMkLst>
        </pc:spChg>
      </pc:sldChg>
    </pc:docChg>
  </pc:docChgLst>
  <pc:docChgLst>
    <pc:chgData name="Bill Horst" userId="S::bill.horst@millersville.edu::a500f50c-e6c9-4856-9545-ac6d766b6fc6" providerId="AD" clId="Web-{F2CE6CD9-BBBA-4E39-8262-DE38860F30A9}"/>
    <pc:docChg chg="modSld">
      <pc:chgData name="Bill Horst" userId="S::bill.horst@millersville.edu::a500f50c-e6c9-4856-9545-ac6d766b6fc6" providerId="AD" clId="Web-{F2CE6CD9-BBBA-4E39-8262-DE38860F30A9}" dt="2023-03-22T13:12:04.205" v="33" actId="20577"/>
      <pc:docMkLst>
        <pc:docMk/>
      </pc:docMkLst>
      <pc:sldChg chg="modSp">
        <pc:chgData name="Bill Horst" userId="S::bill.horst@millersville.edu::a500f50c-e6c9-4856-9545-ac6d766b6fc6" providerId="AD" clId="Web-{F2CE6CD9-BBBA-4E39-8262-DE38860F30A9}" dt="2023-03-22T13:01:16.224" v="13" actId="20577"/>
        <pc:sldMkLst>
          <pc:docMk/>
          <pc:sldMk cId="921190977" sldId="259"/>
        </pc:sldMkLst>
        <pc:spChg chg="mod">
          <ac:chgData name="Bill Horst" userId="S::bill.horst@millersville.edu::a500f50c-e6c9-4856-9545-ac6d766b6fc6" providerId="AD" clId="Web-{F2CE6CD9-BBBA-4E39-8262-DE38860F30A9}" dt="2023-03-22T13:00:37.112" v="0" actId="20577"/>
          <ac:spMkLst>
            <pc:docMk/>
            <pc:sldMk cId="921190977" sldId="259"/>
            <ac:spMk id="4" creationId="{91C6EB39-EB24-1DE2-0F93-E3099483F9D3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1:05.426" v="12" actId="20577"/>
          <ac:spMkLst>
            <pc:docMk/>
            <pc:sldMk cId="921190977" sldId="259"/>
            <ac:spMk id="9" creationId="{4542393D-7D7E-4672-6494-A3BF94543DB8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1:16.224" v="13" actId="20577"/>
          <ac:spMkLst>
            <pc:docMk/>
            <pc:sldMk cId="921190977" sldId="259"/>
            <ac:spMk id="10" creationId="{2957460C-A15C-FB7D-1493-D57A8DA55266}"/>
          </ac:spMkLst>
        </pc:spChg>
      </pc:sldChg>
      <pc:sldChg chg="modSp">
        <pc:chgData name="Bill Horst" userId="S::bill.horst@millersville.edu::a500f50c-e6c9-4856-9545-ac6d766b6fc6" providerId="AD" clId="Web-{F2CE6CD9-BBBA-4E39-8262-DE38860F30A9}" dt="2023-03-22T13:01:56.211" v="16" actId="20577"/>
        <pc:sldMkLst>
          <pc:docMk/>
          <pc:sldMk cId="2998805176" sldId="261"/>
        </pc:sldMkLst>
        <pc:spChg chg="mod">
          <ac:chgData name="Bill Horst" userId="S::bill.horst@millersville.edu::a500f50c-e6c9-4856-9545-ac6d766b6fc6" providerId="AD" clId="Web-{F2CE6CD9-BBBA-4E39-8262-DE38860F30A9}" dt="2023-03-22T13:01:37.272" v="14" actId="20577"/>
          <ac:spMkLst>
            <pc:docMk/>
            <pc:sldMk cId="2998805176" sldId="261"/>
            <ac:spMk id="4" creationId="{91C6EB39-EB24-1DE2-0F93-E3099483F9D3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1:56.211" v="16" actId="20577"/>
          <ac:spMkLst>
            <pc:docMk/>
            <pc:sldMk cId="2998805176" sldId="261"/>
            <ac:spMk id="10" creationId="{2957460C-A15C-FB7D-1493-D57A8DA55266}"/>
          </ac:spMkLst>
        </pc:spChg>
      </pc:sldChg>
      <pc:sldChg chg="modSp">
        <pc:chgData name="Bill Horst" userId="S::bill.horst@millersville.edu::a500f50c-e6c9-4856-9545-ac6d766b6fc6" providerId="AD" clId="Web-{F2CE6CD9-BBBA-4E39-8262-DE38860F30A9}" dt="2023-03-22T13:02:56.152" v="20" actId="20577"/>
        <pc:sldMkLst>
          <pc:docMk/>
          <pc:sldMk cId="3126892255" sldId="262"/>
        </pc:sldMkLst>
        <pc:spChg chg="mod">
          <ac:chgData name="Bill Horst" userId="S::bill.horst@millersville.edu::a500f50c-e6c9-4856-9545-ac6d766b6fc6" providerId="AD" clId="Web-{F2CE6CD9-BBBA-4E39-8262-DE38860F30A9}" dt="2023-03-22T13:02:27.057" v="17" actId="20577"/>
          <ac:spMkLst>
            <pc:docMk/>
            <pc:sldMk cId="3126892255" sldId="262"/>
            <ac:spMk id="4" creationId="{91C6EB39-EB24-1DE2-0F93-E3099483F9D3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2:41.011" v="18" actId="20577"/>
          <ac:spMkLst>
            <pc:docMk/>
            <pc:sldMk cId="3126892255" sldId="262"/>
            <ac:spMk id="9" creationId="{4542393D-7D7E-4672-6494-A3BF94543DB8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2:56.152" v="20" actId="20577"/>
          <ac:spMkLst>
            <pc:docMk/>
            <pc:sldMk cId="3126892255" sldId="262"/>
            <ac:spMk id="10" creationId="{2957460C-A15C-FB7D-1493-D57A8DA55266}"/>
          </ac:spMkLst>
        </pc:spChg>
      </pc:sldChg>
      <pc:sldChg chg="modSp">
        <pc:chgData name="Bill Horst" userId="S::bill.horst@millersville.edu::a500f50c-e6c9-4856-9545-ac6d766b6fc6" providerId="AD" clId="Web-{F2CE6CD9-BBBA-4E39-8262-DE38860F30A9}" dt="2023-03-22T13:03:36.046" v="25" actId="1076"/>
        <pc:sldMkLst>
          <pc:docMk/>
          <pc:sldMk cId="1967066265" sldId="263"/>
        </pc:sldMkLst>
        <pc:spChg chg="mod">
          <ac:chgData name="Bill Horst" userId="S::bill.horst@millersville.edu::a500f50c-e6c9-4856-9545-ac6d766b6fc6" providerId="AD" clId="Web-{F2CE6CD9-BBBA-4E39-8262-DE38860F30A9}" dt="2023-03-22T13:03:10.044" v="21" actId="20577"/>
          <ac:spMkLst>
            <pc:docMk/>
            <pc:sldMk cId="1967066265" sldId="263"/>
            <ac:spMk id="4" creationId="{91C6EB39-EB24-1DE2-0F93-E3099483F9D3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3:18.795" v="23" actId="20577"/>
          <ac:spMkLst>
            <pc:docMk/>
            <pc:sldMk cId="1967066265" sldId="263"/>
            <ac:spMk id="9" creationId="{4542393D-7D7E-4672-6494-A3BF94543DB8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3:34.764" v="24" actId="20577"/>
          <ac:spMkLst>
            <pc:docMk/>
            <pc:sldMk cId="1967066265" sldId="263"/>
            <ac:spMk id="10" creationId="{2957460C-A15C-FB7D-1493-D57A8DA55266}"/>
          </ac:spMkLst>
        </pc:spChg>
        <pc:picChg chg="mod">
          <ac:chgData name="Bill Horst" userId="S::bill.horst@millersville.edu::a500f50c-e6c9-4856-9545-ac6d766b6fc6" providerId="AD" clId="Web-{F2CE6CD9-BBBA-4E39-8262-DE38860F30A9}" dt="2023-03-22T13:03:36.046" v="25" actId="1076"/>
          <ac:picMkLst>
            <pc:docMk/>
            <pc:sldMk cId="1967066265" sldId="263"/>
            <ac:picMk id="27" creationId="{03CEDDF5-49C6-1909-758F-F3856FA54456}"/>
          </ac:picMkLst>
        </pc:picChg>
      </pc:sldChg>
      <pc:sldChg chg="modSp">
        <pc:chgData name="Bill Horst" userId="S::bill.horst@millersville.edu::a500f50c-e6c9-4856-9545-ac6d766b6fc6" providerId="AD" clId="Web-{F2CE6CD9-BBBA-4E39-8262-DE38860F30A9}" dt="2023-03-22T13:04:46.004" v="26" actId="20577"/>
        <pc:sldMkLst>
          <pc:docMk/>
          <pc:sldMk cId="2381856642" sldId="265"/>
        </pc:sldMkLst>
        <pc:spChg chg="mod">
          <ac:chgData name="Bill Horst" userId="S::bill.horst@millersville.edu::a500f50c-e6c9-4856-9545-ac6d766b6fc6" providerId="AD" clId="Web-{F2CE6CD9-BBBA-4E39-8262-DE38860F30A9}" dt="2023-03-22T13:04:46.004" v="26" actId="20577"/>
          <ac:spMkLst>
            <pc:docMk/>
            <pc:sldMk cId="2381856642" sldId="265"/>
            <ac:spMk id="9" creationId="{4542393D-7D7E-4672-6494-A3BF94543DB8}"/>
          </ac:spMkLst>
        </pc:spChg>
      </pc:sldChg>
      <pc:sldChg chg="modSp">
        <pc:chgData name="Bill Horst" userId="S::bill.horst@millersville.edu::a500f50c-e6c9-4856-9545-ac6d766b6fc6" providerId="AD" clId="Web-{F2CE6CD9-BBBA-4E39-8262-DE38860F30A9}" dt="2023-03-22T13:05:14.240" v="27" actId="20577"/>
        <pc:sldMkLst>
          <pc:docMk/>
          <pc:sldMk cId="4229651402" sldId="266"/>
        </pc:sldMkLst>
        <pc:spChg chg="mod">
          <ac:chgData name="Bill Horst" userId="S::bill.horst@millersville.edu::a500f50c-e6c9-4856-9545-ac6d766b6fc6" providerId="AD" clId="Web-{F2CE6CD9-BBBA-4E39-8262-DE38860F30A9}" dt="2023-03-22T13:05:14.240" v="27" actId="20577"/>
          <ac:spMkLst>
            <pc:docMk/>
            <pc:sldMk cId="4229651402" sldId="266"/>
            <ac:spMk id="9" creationId="{4542393D-7D7E-4672-6494-A3BF94543DB8}"/>
          </ac:spMkLst>
        </pc:spChg>
      </pc:sldChg>
      <pc:sldChg chg="modSp">
        <pc:chgData name="Bill Horst" userId="S::bill.horst@millersville.edu::a500f50c-e6c9-4856-9545-ac6d766b6fc6" providerId="AD" clId="Web-{F2CE6CD9-BBBA-4E39-8262-DE38860F30A9}" dt="2023-03-22T13:12:04.205" v="33" actId="20577"/>
        <pc:sldMkLst>
          <pc:docMk/>
          <pc:sldMk cId="1514903888" sldId="270"/>
        </pc:sldMkLst>
        <pc:spChg chg="mod">
          <ac:chgData name="Bill Horst" userId="S::bill.horst@millersville.edu::a500f50c-e6c9-4856-9545-ac6d766b6fc6" providerId="AD" clId="Web-{F2CE6CD9-BBBA-4E39-8262-DE38860F30A9}" dt="2023-03-22T13:07:00.528" v="30" actId="20577"/>
          <ac:spMkLst>
            <pc:docMk/>
            <pc:sldMk cId="1514903888" sldId="270"/>
            <ac:spMk id="23" creationId="{2B6881BB-57BB-E518-D259-12D353F73EA4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06:20.057" v="28" actId="20577"/>
          <ac:spMkLst>
            <pc:docMk/>
            <pc:sldMk cId="1514903888" sldId="270"/>
            <ac:spMk id="24" creationId="{513476DB-46EC-C186-3C1B-C875463416CD}"/>
          </ac:spMkLst>
        </pc:spChg>
        <pc:spChg chg="mod">
          <ac:chgData name="Bill Horst" userId="S::bill.horst@millersville.edu::a500f50c-e6c9-4856-9545-ac6d766b6fc6" providerId="AD" clId="Web-{F2CE6CD9-BBBA-4E39-8262-DE38860F30A9}" dt="2023-03-22T13:12:04.205" v="33" actId="20577"/>
          <ac:spMkLst>
            <pc:docMk/>
            <pc:sldMk cId="1514903888" sldId="270"/>
            <ac:spMk id="27" creationId="{2EEB9D3E-3A13-A463-096A-E49D57A8FD0B}"/>
          </ac:spMkLst>
        </pc:spChg>
      </pc:sldChg>
    </pc:docChg>
  </pc:docChgLst>
  <pc:docChgLst>
    <pc:chgData name="Bill Horst" userId="a500f50c-e6c9-4856-9545-ac6d766b6fc6" providerId="ADAL" clId="{4E081C98-F810-4B30-AEF0-12B8E8986401}"/>
    <pc:docChg chg="undo custSel mod modSld">
      <pc:chgData name="Bill Horst" userId="a500f50c-e6c9-4856-9545-ac6d766b6fc6" providerId="ADAL" clId="{4E081C98-F810-4B30-AEF0-12B8E8986401}" dt="2024-09-30T15:14:40.397" v="921" actId="1035"/>
      <pc:docMkLst>
        <pc:docMk/>
      </pc:docMkLst>
      <pc:sldChg chg="modSp mod">
        <pc:chgData name="Bill Horst" userId="a500f50c-e6c9-4856-9545-ac6d766b6fc6" providerId="ADAL" clId="{4E081C98-F810-4B30-AEF0-12B8E8986401}" dt="2024-09-30T15:06:54.436" v="315" actId="1035"/>
        <pc:sldMkLst>
          <pc:docMk/>
          <pc:sldMk cId="1196804245" sldId="260"/>
        </pc:sldMkLst>
        <pc:spChg chg="mod">
          <ac:chgData name="Bill Horst" userId="a500f50c-e6c9-4856-9545-ac6d766b6fc6" providerId="ADAL" clId="{4E081C98-F810-4B30-AEF0-12B8E8986401}" dt="2024-09-30T15:01:46.707" v="20" actId="1036"/>
          <ac:spMkLst>
            <pc:docMk/>
            <pc:sldMk cId="1196804245" sldId="260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06:54.436" v="315" actId="1035"/>
          <ac:spMkLst>
            <pc:docMk/>
            <pc:sldMk cId="1196804245" sldId="260"/>
            <ac:spMk id="8" creationId="{C5AE983E-6C42-202F-8F15-B474319FA188}"/>
          </ac:spMkLst>
        </pc:spChg>
        <pc:spChg chg="mod">
          <ac:chgData name="Bill Horst" userId="a500f50c-e6c9-4856-9545-ac6d766b6fc6" providerId="ADAL" clId="{4E081C98-F810-4B30-AEF0-12B8E8986401}" dt="2024-09-30T15:06:54.436" v="315" actId="1035"/>
          <ac:spMkLst>
            <pc:docMk/>
            <pc:sldMk cId="1196804245" sldId="260"/>
            <ac:spMk id="9" creationId="{4542393D-7D7E-4672-6494-A3BF94543DB8}"/>
          </ac:spMkLst>
        </pc:spChg>
        <pc:spChg chg="mod">
          <ac:chgData name="Bill Horst" userId="a500f50c-e6c9-4856-9545-ac6d766b6fc6" providerId="ADAL" clId="{4E081C98-F810-4B30-AEF0-12B8E8986401}" dt="2024-09-30T15:03:55.179" v="188" actId="1038"/>
          <ac:spMkLst>
            <pc:docMk/>
            <pc:sldMk cId="1196804245" sldId="260"/>
            <ac:spMk id="17" creationId="{07BA6F56-7177-BD28-91B1-EA8AD45CA6C6}"/>
          </ac:spMkLst>
        </pc:spChg>
      </pc:sldChg>
      <pc:sldChg chg="modSp mod">
        <pc:chgData name="Bill Horst" userId="a500f50c-e6c9-4856-9545-ac6d766b6fc6" providerId="ADAL" clId="{4E081C98-F810-4B30-AEF0-12B8E8986401}" dt="2024-09-30T15:07:04.212" v="340" actId="1035"/>
        <pc:sldMkLst>
          <pc:docMk/>
          <pc:sldMk cId="2998805176" sldId="261"/>
        </pc:sldMkLst>
        <pc:spChg chg="mod">
          <ac:chgData name="Bill Horst" userId="a500f50c-e6c9-4856-9545-ac6d766b6fc6" providerId="ADAL" clId="{4E081C98-F810-4B30-AEF0-12B8E8986401}" dt="2024-09-30T15:02:09.983" v="52" actId="1035"/>
          <ac:spMkLst>
            <pc:docMk/>
            <pc:sldMk cId="2998805176" sldId="261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07:04.212" v="340" actId="1035"/>
          <ac:spMkLst>
            <pc:docMk/>
            <pc:sldMk cId="2998805176" sldId="261"/>
            <ac:spMk id="8" creationId="{C5AE983E-6C42-202F-8F15-B474319FA188}"/>
          </ac:spMkLst>
        </pc:spChg>
        <pc:spChg chg="mod">
          <ac:chgData name="Bill Horst" userId="a500f50c-e6c9-4856-9545-ac6d766b6fc6" providerId="ADAL" clId="{4E081C98-F810-4B30-AEF0-12B8E8986401}" dt="2024-09-30T15:07:04.212" v="340" actId="1035"/>
          <ac:spMkLst>
            <pc:docMk/>
            <pc:sldMk cId="2998805176" sldId="261"/>
            <ac:spMk id="9" creationId="{4542393D-7D7E-4672-6494-A3BF94543DB8}"/>
          </ac:spMkLst>
        </pc:spChg>
        <pc:spChg chg="mod">
          <ac:chgData name="Bill Horst" userId="a500f50c-e6c9-4856-9545-ac6d766b6fc6" providerId="ADAL" clId="{4E081C98-F810-4B30-AEF0-12B8E8986401}" dt="2024-09-30T15:04:00.642" v="196" actId="1038"/>
          <ac:spMkLst>
            <pc:docMk/>
            <pc:sldMk cId="2998805176" sldId="261"/>
            <ac:spMk id="17" creationId="{07BA6F56-7177-BD28-91B1-EA8AD45CA6C6}"/>
          </ac:spMkLst>
        </pc:spChg>
      </pc:sldChg>
      <pc:sldChg chg="delSp modSp mod">
        <pc:chgData name="Bill Horst" userId="a500f50c-e6c9-4856-9545-ac6d766b6fc6" providerId="ADAL" clId="{4E081C98-F810-4B30-AEF0-12B8E8986401}" dt="2024-09-30T15:07:14.061" v="365" actId="1035"/>
        <pc:sldMkLst>
          <pc:docMk/>
          <pc:sldMk cId="3126892255" sldId="262"/>
        </pc:sldMkLst>
        <pc:spChg chg="del">
          <ac:chgData name="Bill Horst" userId="a500f50c-e6c9-4856-9545-ac6d766b6fc6" providerId="ADAL" clId="{4E081C98-F810-4B30-AEF0-12B8E8986401}" dt="2024-09-30T15:04:45.620" v="225" actId="478"/>
          <ac:spMkLst>
            <pc:docMk/>
            <pc:sldMk cId="3126892255" sldId="262"/>
            <ac:spMk id="4" creationId="{91C6EB39-EB24-1DE2-0F93-E3099483F9D3}"/>
          </ac:spMkLst>
        </pc:spChg>
        <pc:spChg chg="mod">
          <ac:chgData name="Bill Horst" userId="a500f50c-e6c9-4856-9545-ac6d766b6fc6" providerId="ADAL" clId="{4E081C98-F810-4B30-AEF0-12B8E8986401}" dt="2024-09-30T15:03:10.584" v="95" actId="1035"/>
          <ac:spMkLst>
            <pc:docMk/>
            <pc:sldMk cId="3126892255" sldId="262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07:14.061" v="365" actId="1035"/>
          <ac:spMkLst>
            <pc:docMk/>
            <pc:sldMk cId="3126892255" sldId="262"/>
            <ac:spMk id="8" creationId="{C5AE983E-6C42-202F-8F15-B474319FA188}"/>
          </ac:spMkLst>
        </pc:spChg>
        <pc:spChg chg="mod">
          <ac:chgData name="Bill Horst" userId="a500f50c-e6c9-4856-9545-ac6d766b6fc6" providerId="ADAL" clId="{4E081C98-F810-4B30-AEF0-12B8E8986401}" dt="2024-09-30T15:07:14.061" v="365" actId="1035"/>
          <ac:spMkLst>
            <pc:docMk/>
            <pc:sldMk cId="3126892255" sldId="262"/>
            <ac:spMk id="9" creationId="{4542393D-7D7E-4672-6494-A3BF94543DB8}"/>
          </ac:spMkLst>
        </pc:spChg>
        <pc:spChg chg="del">
          <ac:chgData name="Bill Horst" userId="a500f50c-e6c9-4856-9545-ac6d766b6fc6" providerId="ADAL" clId="{4E081C98-F810-4B30-AEF0-12B8E8986401}" dt="2024-09-30T15:04:52.636" v="226" actId="478"/>
          <ac:spMkLst>
            <pc:docMk/>
            <pc:sldMk cId="3126892255" sldId="262"/>
            <ac:spMk id="10" creationId="{2957460C-A15C-FB7D-1493-D57A8DA55266}"/>
          </ac:spMkLst>
        </pc:spChg>
        <pc:spChg chg="del">
          <ac:chgData name="Bill Horst" userId="a500f50c-e6c9-4856-9545-ac6d766b6fc6" providerId="ADAL" clId="{4E081C98-F810-4B30-AEF0-12B8E8986401}" dt="2024-09-30T15:03:23.698" v="96" actId="478"/>
          <ac:spMkLst>
            <pc:docMk/>
            <pc:sldMk cId="3126892255" sldId="262"/>
            <ac:spMk id="15" creationId="{86162D87-2418-43C7-FE66-0C979E87C49E}"/>
          </ac:spMkLst>
        </pc:spChg>
        <pc:spChg chg="mod">
          <ac:chgData name="Bill Horst" userId="a500f50c-e6c9-4856-9545-ac6d766b6fc6" providerId="ADAL" clId="{4E081C98-F810-4B30-AEF0-12B8E8986401}" dt="2024-09-30T15:04:13.063" v="224" actId="1038"/>
          <ac:spMkLst>
            <pc:docMk/>
            <pc:sldMk cId="3126892255" sldId="262"/>
            <ac:spMk id="17" creationId="{07BA6F56-7177-BD28-91B1-EA8AD45CA6C6}"/>
          </ac:spMkLst>
        </pc:spChg>
      </pc:sldChg>
      <pc:sldChg chg="addSp delSp modSp mod">
        <pc:chgData name="Bill Horst" userId="a500f50c-e6c9-4856-9545-ac6d766b6fc6" providerId="ADAL" clId="{4E081C98-F810-4B30-AEF0-12B8E8986401}" dt="2024-09-30T15:08:34.940" v="509" actId="1035"/>
        <pc:sldMkLst>
          <pc:docMk/>
          <pc:sldMk cId="1967066265" sldId="263"/>
        </pc:sldMkLst>
        <pc:spChg chg="del">
          <ac:chgData name="Bill Horst" userId="a500f50c-e6c9-4856-9545-ac6d766b6fc6" providerId="ADAL" clId="{4E081C98-F810-4B30-AEF0-12B8E8986401}" dt="2024-09-30T15:08:17.084" v="473" actId="478"/>
          <ac:spMkLst>
            <pc:docMk/>
            <pc:sldMk cId="1967066265" sldId="263"/>
            <ac:spMk id="4" creationId="{91C6EB39-EB24-1DE2-0F93-E3099483F9D3}"/>
          </ac:spMkLst>
        </pc:spChg>
        <pc:spChg chg="mod">
          <ac:chgData name="Bill Horst" userId="a500f50c-e6c9-4856-9545-ac6d766b6fc6" providerId="ADAL" clId="{4E081C98-F810-4B30-AEF0-12B8E8986401}" dt="2024-09-30T15:07:47.307" v="434" actId="164"/>
          <ac:spMkLst>
            <pc:docMk/>
            <pc:sldMk cId="1967066265" sldId="263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08:34.940" v="509" actId="1035"/>
          <ac:spMkLst>
            <pc:docMk/>
            <pc:sldMk cId="1967066265" sldId="263"/>
            <ac:spMk id="8" creationId="{C5AE983E-6C42-202F-8F15-B474319FA188}"/>
          </ac:spMkLst>
        </pc:spChg>
        <pc:spChg chg="del">
          <ac:chgData name="Bill Horst" userId="a500f50c-e6c9-4856-9545-ac6d766b6fc6" providerId="ADAL" clId="{4E081C98-F810-4B30-AEF0-12B8E8986401}" dt="2024-09-30T15:08:17.084" v="473" actId="478"/>
          <ac:spMkLst>
            <pc:docMk/>
            <pc:sldMk cId="1967066265" sldId="263"/>
            <ac:spMk id="9" creationId="{4542393D-7D7E-4672-6494-A3BF94543DB8}"/>
          </ac:spMkLst>
        </pc:spChg>
        <pc:spChg chg="mod">
          <ac:chgData name="Bill Horst" userId="a500f50c-e6c9-4856-9545-ac6d766b6fc6" providerId="ADAL" clId="{4E081C98-F810-4B30-AEF0-12B8E8986401}" dt="2024-09-30T15:08:34.940" v="509" actId="1035"/>
          <ac:spMkLst>
            <pc:docMk/>
            <pc:sldMk cId="1967066265" sldId="263"/>
            <ac:spMk id="10" creationId="{2957460C-A15C-FB7D-1493-D57A8DA55266}"/>
          </ac:spMkLst>
        </pc:spChg>
        <pc:spChg chg="del">
          <ac:chgData name="Bill Horst" userId="a500f50c-e6c9-4856-9545-ac6d766b6fc6" providerId="ADAL" clId="{4E081C98-F810-4B30-AEF0-12B8E8986401}" dt="2024-09-30T15:07:26.857" v="368" actId="478"/>
          <ac:spMkLst>
            <pc:docMk/>
            <pc:sldMk cId="1967066265" sldId="263"/>
            <ac:spMk id="15" creationId="{86162D87-2418-43C7-FE66-0C979E87C49E}"/>
          </ac:spMkLst>
        </pc:spChg>
        <pc:spChg chg="mod">
          <ac:chgData name="Bill Horst" userId="a500f50c-e6c9-4856-9545-ac6d766b6fc6" providerId="ADAL" clId="{4E081C98-F810-4B30-AEF0-12B8E8986401}" dt="2024-09-30T15:07:47.307" v="434" actId="164"/>
          <ac:spMkLst>
            <pc:docMk/>
            <pc:sldMk cId="1967066265" sldId="263"/>
            <ac:spMk id="17" creationId="{07BA6F56-7177-BD28-91B1-EA8AD45CA6C6}"/>
          </ac:spMkLst>
        </pc:spChg>
        <pc:grpChg chg="add mod">
          <ac:chgData name="Bill Horst" userId="a500f50c-e6c9-4856-9545-ac6d766b6fc6" providerId="ADAL" clId="{4E081C98-F810-4B30-AEF0-12B8E8986401}" dt="2024-09-30T15:07:53.206" v="461" actId="1036"/>
          <ac:grpSpMkLst>
            <pc:docMk/>
            <pc:sldMk cId="1967066265" sldId="263"/>
            <ac:grpSpMk id="12" creationId="{6E89859B-DCD5-3C2B-7103-AA93AB8717D2}"/>
          </ac:grpSpMkLst>
        </pc:grpChg>
      </pc:sldChg>
      <pc:sldChg chg="delSp modSp mod">
        <pc:chgData name="Bill Horst" userId="a500f50c-e6c9-4856-9545-ac6d766b6fc6" providerId="ADAL" clId="{4E081C98-F810-4B30-AEF0-12B8E8986401}" dt="2024-09-30T15:13:24.472" v="805" actId="1038"/>
        <pc:sldMkLst>
          <pc:docMk/>
          <pc:sldMk cId="3186836072" sldId="264"/>
        </pc:sldMkLst>
        <pc:spChg chg="del">
          <ac:chgData name="Bill Horst" userId="a500f50c-e6c9-4856-9545-ac6d766b6fc6" providerId="ADAL" clId="{4E081C98-F810-4B30-AEF0-12B8E8986401}" dt="2024-09-30T15:09:28.279" v="523" actId="478"/>
          <ac:spMkLst>
            <pc:docMk/>
            <pc:sldMk cId="3186836072" sldId="264"/>
            <ac:spMk id="4" creationId="{91C6EB39-EB24-1DE2-0F93-E3099483F9D3}"/>
          </ac:spMkLst>
        </pc:spChg>
        <pc:spChg chg="mod">
          <ac:chgData name="Bill Horst" userId="a500f50c-e6c9-4856-9545-ac6d766b6fc6" providerId="ADAL" clId="{4E081C98-F810-4B30-AEF0-12B8E8986401}" dt="2024-09-30T15:09:03.577" v="511" actId="6549"/>
          <ac:spMkLst>
            <pc:docMk/>
            <pc:sldMk cId="3186836072" sldId="264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13:24.472" v="805" actId="1038"/>
          <ac:spMkLst>
            <pc:docMk/>
            <pc:sldMk cId="3186836072" sldId="264"/>
            <ac:spMk id="8" creationId="{C5AE983E-6C42-202F-8F15-B474319FA188}"/>
          </ac:spMkLst>
        </pc:spChg>
        <pc:spChg chg="del">
          <ac:chgData name="Bill Horst" userId="a500f50c-e6c9-4856-9545-ac6d766b6fc6" providerId="ADAL" clId="{4E081C98-F810-4B30-AEF0-12B8E8986401}" dt="2024-09-30T15:09:28.279" v="523" actId="478"/>
          <ac:spMkLst>
            <pc:docMk/>
            <pc:sldMk cId="3186836072" sldId="264"/>
            <ac:spMk id="9" creationId="{4542393D-7D7E-4672-6494-A3BF94543DB8}"/>
          </ac:spMkLst>
        </pc:spChg>
        <pc:spChg chg="mod">
          <ac:chgData name="Bill Horst" userId="a500f50c-e6c9-4856-9545-ac6d766b6fc6" providerId="ADAL" clId="{4E081C98-F810-4B30-AEF0-12B8E8986401}" dt="2024-09-30T15:09:47.732" v="578" actId="1035"/>
          <ac:spMkLst>
            <pc:docMk/>
            <pc:sldMk cId="3186836072" sldId="264"/>
            <ac:spMk id="10" creationId="{2957460C-A15C-FB7D-1493-D57A8DA55266}"/>
          </ac:spMkLst>
        </pc:spChg>
        <pc:spChg chg="del">
          <ac:chgData name="Bill Horst" userId="a500f50c-e6c9-4856-9545-ac6d766b6fc6" providerId="ADAL" clId="{4E081C98-F810-4B30-AEF0-12B8E8986401}" dt="2024-09-30T15:09:08.631" v="512" actId="478"/>
          <ac:spMkLst>
            <pc:docMk/>
            <pc:sldMk cId="3186836072" sldId="264"/>
            <ac:spMk id="15" creationId="{86162D87-2418-43C7-FE66-0C979E87C49E}"/>
          </ac:spMkLst>
        </pc:spChg>
        <pc:spChg chg="mod">
          <ac:chgData name="Bill Horst" userId="a500f50c-e6c9-4856-9545-ac6d766b6fc6" providerId="ADAL" clId="{4E081C98-F810-4B30-AEF0-12B8E8986401}" dt="2024-09-30T15:09:22.071" v="522" actId="1035"/>
          <ac:spMkLst>
            <pc:docMk/>
            <pc:sldMk cId="3186836072" sldId="264"/>
            <ac:spMk id="17" creationId="{07BA6F56-7177-BD28-91B1-EA8AD45CA6C6}"/>
          </ac:spMkLst>
        </pc:spChg>
      </pc:sldChg>
      <pc:sldChg chg="delSp modSp mod">
        <pc:chgData name="Bill Horst" userId="a500f50c-e6c9-4856-9545-ac6d766b6fc6" providerId="ADAL" clId="{4E081C98-F810-4B30-AEF0-12B8E8986401}" dt="2024-09-30T15:13:00.581" v="796" actId="1035"/>
        <pc:sldMkLst>
          <pc:docMk/>
          <pc:sldMk cId="2381856642" sldId="265"/>
        </pc:sldMkLst>
        <pc:spChg chg="del">
          <ac:chgData name="Bill Horst" userId="a500f50c-e6c9-4856-9545-ac6d766b6fc6" providerId="ADAL" clId="{4E081C98-F810-4B30-AEF0-12B8E8986401}" dt="2024-09-30T15:12:39.572" v="744" actId="478"/>
          <ac:spMkLst>
            <pc:docMk/>
            <pc:sldMk cId="2381856642" sldId="265"/>
            <ac:spMk id="4" creationId="{91C6EB39-EB24-1DE2-0F93-E3099483F9D3}"/>
          </ac:spMkLst>
        </pc:spChg>
        <pc:spChg chg="mod">
          <ac:chgData name="Bill Horst" userId="a500f50c-e6c9-4856-9545-ac6d766b6fc6" providerId="ADAL" clId="{4E081C98-F810-4B30-AEF0-12B8E8986401}" dt="2024-09-30T15:12:30.916" v="743" actId="1035"/>
          <ac:spMkLst>
            <pc:docMk/>
            <pc:sldMk cId="2381856642" sldId="265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13:00.581" v="796" actId="1035"/>
          <ac:spMkLst>
            <pc:docMk/>
            <pc:sldMk cId="2381856642" sldId="265"/>
            <ac:spMk id="8" creationId="{C5AE983E-6C42-202F-8F15-B474319FA188}"/>
          </ac:spMkLst>
        </pc:spChg>
        <pc:spChg chg="mod">
          <ac:chgData name="Bill Horst" userId="a500f50c-e6c9-4856-9545-ac6d766b6fc6" providerId="ADAL" clId="{4E081C98-F810-4B30-AEF0-12B8E8986401}" dt="2024-09-30T15:13:00.581" v="796" actId="1035"/>
          <ac:spMkLst>
            <pc:docMk/>
            <pc:sldMk cId="2381856642" sldId="265"/>
            <ac:spMk id="9" creationId="{4542393D-7D7E-4672-6494-A3BF94543DB8}"/>
          </ac:spMkLst>
        </pc:spChg>
        <pc:spChg chg="del">
          <ac:chgData name="Bill Horst" userId="a500f50c-e6c9-4856-9545-ac6d766b6fc6" providerId="ADAL" clId="{4E081C98-F810-4B30-AEF0-12B8E8986401}" dt="2024-09-30T15:12:39.572" v="744" actId="478"/>
          <ac:spMkLst>
            <pc:docMk/>
            <pc:sldMk cId="2381856642" sldId="265"/>
            <ac:spMk id="10" creationId="{2957460C-A15C-FB7D-1493-D57A8DA55266}"/>
          </ac:spMkLst>
        </pc:spChg>
        <pc:spChg chg="del">
          <ac:chgData name="Bill Horst" userId="a500f50c-e6c9-4856-9545-ac6d766b6fc6" providerId="ADAL" clId="{4E081C98-F810-4B30-AEF0-12B8E8986401}" dt="2024-09-30T15:10:47.037" v="594" actId="478"/>
          <ac:spMkLst>
            <pc:docMk/>
            <pc:sldMk cId="2381856642" sldId="265"/>
            <ac:spMk id="15" creationId="{86162D87-2418-43C7-FE66-0C979E87C49E}"/>
          </ac:spMkLst>
        </pc:spChg>
        <pc:spChg chg="mod">
          <ac:chgData name="Bill Horst" userId="a500f50c-e6c9-4856-9545-ac6d766b6fc6" providerId="ADAL" clId="{4E081C98-F810-4B30-AEF0-12B8E8986401}" dt="2024-09-30T15:12:30.916" v="743" actId="1035"/>
          <ac:spMkLst>
            <pc:docMk/>
            <pc:sldMk cId="2381856642" sldId="265"/>
            <ac:spMk id="17" creationId="{07BA6F56-7177-BD28-91B1-EA8AD45CA6C6}"/>
          </ac:spMkLst>
        </pc:spChg>
      </pc:sldChg>
      <pc:sldChg chg="delSp modSp mod">
        <pc:chgData name="Bill Horst" userId="a500f50c-e6c9-4856-9545-ac6d766b6fc6" providerId="ADAL" clId="{4E081C98-F810-4B30-AEF0-12B8E8986401}" dt="2024-09-30T15:14:40.397" v="921" actId="1035"/>
        <pc:sldMkLst>
          <pc:docMk/>
          <pc:sldMk cId="4229651402" sldId="266"/>
        </pc:sldMkLst>
        <pc:spChg chg="del">
          <ac:chgData name="Bill Horst" userId="a500f50c-e6c9-4856-9545-ac6d766b6fc6" providerId="ADAL" clId="{4E081C98-F810-4B30-AEF0-12B8E8986401}" dt="2024-09-30T15:14:24.352" v="864" actId="478"/>
          <ac:spMkLst>
            <pc:docMk/>
            <pc:sldMk cId="4229651402" sldId="266"/>
            <ac:spMk id="4" creationId="{91C6EB39-EB24-1DE2-0F93-E3099483F9D3}"/>
          </ac:spMkLst>
        </pc:spChg>
        <pc:spChg chg="mod">
          <ac:chgData name="Bill Horst" userId="a500f50c-e6c9-4856-9545-ac6d766b6fc6" providerId="ADAL" clId="{4E081C98-F810-4B30-AEF0-12B8E8986401}" dt="2024-09-30T15:14:09.485" v="852" actId="1035"/>
          <ac:spMkLst>
            <pc:docMk/>
            <pc:sldMk cId="4229651402" sldId="266"/>
            <ac:spMk id="6" creationId="{C679801F-D0D1-E422-D31C-46F5DAA50A7A}"/>
          </ac:spMkLst>
        </pc:spChg>
        <pc:spChg chg="mod">
          <ac:chgData name="Bill Horst" userId="a500f50c-e6c9-4856-9545-ac6d766b6fc6" providerId="ADAL" clId="{4E081C98-F810-4B30-AEF0-12B8E8986401}" dt="2024-09-30T15:14:40.397" v="921" actId="1035"/>
          <ac:spMkLst>
            <pc:docMk/>
            <pc:sldMk cId="4229651402" sldId="266"/>
            <ac:spMk id="8" creationId="{C5AE983E-6C42-202F-8F15-B474319FA188}"/>
          </ac:spMkLst>
        </pc:spChg>
        <pc:spChg chg="mod">
          <ac:chgData name="Bill Horst" userId="a500f50c-e6c9-4856-9545-ac6d766b6fc6" providerId="ADAL" clId="{4E081C98-F810-4B30-AEF0-12B8E8986401}" dt="2024-09-30T15:14:40.397" v="921" actId="1035"/>
          <ac:spMkLst>
            <pc:docMk/>
            <pc:sldMk cId="4229651402" sldId="266"/>
            <ac:spMk id="9" creationId="{4542393D-7D7E-4672-6494-A3BF94543DB8}"/>
          </ac:spMkLst>
        </pc:spChg>
        <pc:spChg chg="del">
          <ac:chgData name="Bill Horst" userId="a500f50c-e6c9-4856-9545-ac6d766b6fc6" providerId="ADAL" clId="{4E081C98-F810-4B30-AEF0-12B8E8986401}" dt="2024-09-30T15:14:24.352" v="864" actId="478"/>
          <ac:spMkLst>
            <pc:docMk/>
            <pc:sldMk cId="4229651402" sldId="266"/>
            <ac:spMk id="10" creationId="{2957460C-A15C-FB7D-1493-D57A8DA55266}"/>
          </ac:spMkLst>
        </pc:spChg>
        <pc:spChg chg="del">
          <ac:chgData name="Bill Horst" userId="a500f50c-e6c9-4856-9545-ac6d766b6fc6" providerId="ADAL" clId="{4E081C98-F810-4B30-AEF0-12B8E8986401}" dt="2024-09-30T15:13:37.987" v="808" actId="478"/>
          <ac:spMkLst>
            <pc:docMk/>
            <pc:sldMk cId="4229651402" sldId="266"/>
            <ac:spMk id="15" creationId="{86162D87-2418-43C7-FE66-0C979E87C49E}"/>
          </ac:spMkLst>
        </pc:spChg>
        <pc:spChg chg="mod">
          <ac:chgData name="Bill Horst" userId="a500f50c-e6c9-4856-9545-ac6d766b6fc6" providerId="ADAL" clId="{4E081C98-F810-4B30-AEF0-12B8E8986401}" dt="2024-09-30T15:14:09.485" v="852" actId="1035"/>
          <ac:spMkLst>
            <pc:docMk/>
            <pc:sldMk cId="4229651402" sldId="266"/>
            <ac:spMk id="17" creationId="{07BA6F56-7177-BD28-91B1-EA8AD45CA6C6}"/>
          </ac:spMkLst>
        </pc:spChg>
      </pc:sldChg>
    </pc:docChg>
  </pc:docChgLst>
  <pc:docChgLst>
    <pc:chgData name="Jack Ogutu" userId="S::jack.ogutu@millersville.edu::b452ae96-6a97-4916-89aa-8bb4f86dc93d" providerId="AD" clId="Web-{C7CF1464-4DD3-48BE-8483-287A9681120D}"/>
    <pc:docChg chg="modSld">
      <pc:chgData name="Jack Ogutu" userId="S::jack.ogutu@millersville.edu::b452ae96-6a97-4916-89aa-8bb4f86dc93d" providerId="AD" clId="Web-{C7CF1464-4DD3-48BE-8483-287A9681120D}" dt="2023-05-11T18:27:40.336" v="131" actId="14100"/>
      <pc:docMkLst>
        <pc:docMk/>
      </pc:docMkLst>
      <pc:sldChg chg="modSp">
        <pc:chgData name="Jack Ogutu" userId="S::jack.ogutu@millersville.edu::b452ae96-6a97-4916-89aa-8bb4f86dc93d" providerId="AD" clId="Web-{C7CF1464-4DD3-48BE-8483-287A9681120D}" dt="2023-05-11T18:27:40.336" v="131" actId="14100"/>
        <pc:sldMkLst>
          <pc:docMk/>
          <pc:sldMk cId="3186836072" sldId="264"/>
        </pc:sldMkLst>
        <pc:spChg chg="mod">
          <ac:chgData name="Jack Ogutu" userId="S::jack.ogutu@millersville.edu::b452ae96-6a97-4916-89aa-8bb4f86dc93d" providerId="AD" clId="Web-{C7CF1464-4DD3-48BE-8483-287A9681120D}" dt="2023-05-11T18:25:44.333" v="114" actId="1076"/>
          <ac:spMkLst>
            <pc:docMk/>
            <pc:sldMk cId="3186836072" sldId="264"/>
            <ac:spMk id="4" creationId="{91C6EB39-EB24-1DE2-0F93-E3099483F9D3}"/>
          </ac:spMkLst>
        </pc:spChg>
        <pc:spChg chg="mod">
          <ac:chgData name="Jack Ogutu" userId="S::jack.ogutu@millersville.edu::b452ae96-6a97-4916-89aa-8bb4f86dc93d" providerId="AD" clId="Web-{C7CF1464-4DD3-48BE-8483-287A9681120D}" dt="2023-05-11T18:25:17.692" v="110" actId="1076"/>
          <ac:spMkLst>
            <pc:docMk/>
            <pc:sldMk cId="3186836072" sldId="264"/>
            <ac:spMk id="6" creationId="{C679801F-D0D1-E422-D31C-46F5DAA50A7A}"/>
          </ac:spMkLst>
        </pc:spChg>
        <pc:spChg chg="mod">
          <ac:chgData name="Jack Ogutu" userId="S::jack.ogutu@millersville.edu::b452ae96-6a97-4916-89aa-8bb4f86dc93d" providerId="AD" clId="Web-{C7CF1464-4DD3-48BE-8483-287A9681120D}" dt="2023-05-11T18:26:32.194" v="117" actId="1076"/>
          <ac:spMkLst>
            <pc:docMk/>
            <pc:sldMk cId="3186836072" sldId="264"/>
            <ac:spMk id="8" creationId="{C5AE983E-6C42-202F-8F15-B474319FA188}"/>
          </ac:spMkLst>
        </pc:spChg>
        <pc:spChg chg="mod">
          <ac:chgData name="Jack Ogutu" userId="S::jack.ogutu@millersville.edu::b452ae96-6a97-4916-89aa-8bb4f86dc93d" providerId="AD" clId="Web-{C7CF1464-4DD3-48BE-8483-287A9681120D}" dt="2023-05-11T18:24:51.707" v="109" actId="20577"/>
          <ac:spMkLst>
            <pc:docMk/>
            <pc:sldMk cId="3186836072" sldId="264"/>
            <ac:spMk id="9" creationId="{4542393D-7D7E-4672-6494-A3BF94543DB8}"/>
          </ac:spMkLst>
        </pc:spChg>
        <pc:spChg chg="mod">
          <ac:chgData name="Jack Ogutu" userId="S::jack.ogutu@millersville.edu::b452ae96-6a97-4916-89aa-8bb4f86dc93d" providerId="AD" clId="Web-{C7CF1464-4DD3-48BE-8483-287A9681120D}" dt="2023-05-11T18:27:40.336" v="131" actId="14100"/>
          <ac:spMkLst>
            <pc:docMk/>
            <pc:sldMk cId="3186836072" sldId="264"/>
            <ac:spMk id="10" creationId="{2957460C-A15C-FB7D-1493-D57A8DA55266}"/>
          </ac:spMkLst>
        </pc:spChg>
        <pc:spChg chg="mod">
          <ac:chgData name="Jack Ogutu" userId="S::jack.ogutu@millersville.edu::b452ae96-6a97-4916-89aa-8bb4f86dc93d" providerId="AD" clId="Web-{C7CF1464-4DD3-48BE-8483-287A9681120D}" dt="2023-05-11T18:25:26.067" v="111" actId="1076"/>
          <ac:spMkLst>
            <pc:docMk/>
            <pc:sldMk cId="3186836072" sldId="264"/>
            <ac:spMk id="15" creationId="{86162D87-2418-43C7-FE66-0C979E87C49E}"/>
          </ac:spMkLst>
        </pc:spChg>
        <pc:spChg chg="mod">
          <ac:chgData name="Jack Ogutu" userId="S::jack.ogutu@millersville.edu::b452ae96-6a97-4916-89aa-8bb4f86dc93d" providerId="AD" clId="Web-{C7CF1464-4DD3-48BE-8483-287A9681120D}" dt="2023-05-11T18:25:30.161" v="112" actId="1076"/>
          <ac:spMkLst>
            <pc:docMk/>
            <pc:sldMk cId="3186836072" sldId="264"/>
            <ac:spMk id="17" creationId="{07BA6F56-7177-BD28-91B1-EA8AD45CA6C6}"/>
          </ac:spMkLst>
        </pc:spChg>
      </pc:sldChg>
    </pc:docChg>
  </pc:docChgLst>
  <pc:docChgLst>
    <pc:chgData name="Bill Horst" userId="a500f50c-e6c9-4856-9545-ac6d766b6fc6" providerId="ADAL" clId="{3899F1D2-4A1C-4F93-90CE-BE9360965300}"/>
    <pc:docChg chg="undo redo custSel mod addSld delSld modSld sldOrd addMainMaster modMainMaster">
      <pc:chgData name="Bill Horst" userId="a500f50c-e6c9-4856-9545-ac6d766b6fc6" providerId="ADAL" clId="{3899F1D2-4A1C-4F93-90CE-BE9360965300}" dt="2023-03-15T18:32:50.796" v="16639" actId="1076"/>
      <pc:docMkLst>
        <pc:docMk/>
      </pc:docMkLst>
      <pc:sldChg chg="addSp delSp modSp mod">
        <pc:chgData name="Bill Horst" userId="a500f50c-e6c9-4856-9545-ac6d766b6fc6" providerId="ADAL" clId="{3899F1D2-4A1C-4F93-90CE-BE9360965300}" dt="2023-03-09T19:47:19.818" v="7240" actId="1036"/>
        <pc:sldMkLst>
          <pc:docMk/>
          <pc:sldMk cId="2878668593" sldId="256"/>
        </pc:sldMkLst>
        <pc:spChg chg="del">
          <ac:chgData name="Bill Horst" userId="a500f50c-e6c9-4856-9545-ac6d766b6fc6" providerId="ADAL" clId="{3899F1D2-4A1C-4F93-90CE-BE9360965300}" dt="2023-03-08T15:04:11.863" v="17"/>
          <ac:spMkLst>
            <pc:docMk/>
            <pc:sldMk cId="2878668593" sldId="256"/>
            <ac:spMk id="2" creationId="{E91711F3-168B-73E7-7F66-D23AE3584903}"/>
          </ac:spMkLst>
        </pc:spChg>
        <pc:spChg chg="del">
          <ac:chgData name="Bill Horst" userId="a500f50c-e6c9-4856-9545-ac6d766b6fc6" providerId="ADAL" clId="{3899F1D2-4A1C-4F93-90CE-BE9360965300}" dt="2023-03-08T15:04:11.863" v="17"/>
          <ac:spMkLst>
            <pc:docMk/>
            <pc:sldMk cId="2878668593" sldId="256"/>
            <ac:spMk id="3" creationId="{B7C4F154-D9FB-7FC3-C1B1-D47B21A72F8D}"/>
          </ac:spMkLst>
        </pc:spChg>
        <pc:spChg chg="add mod">
          <ac:chgData name="Bill Horst" userId="a500f50c-e6c9-4856-9545-ac6d766b6fc6" providerId="ADAL" clId="{3899F1D2-4A1C-4F93-90CE-BE9360965300}" dt="2023-03-08T16:28:04.027" v="432" actId="1037"/>
          <ac:spMkLst>
            <pc:docMk/>
            <pc:sldMk cId="2878668593" sldId="256"/>
            <ac:spMk id="4" creationId="{6766E307-284C-BDB6-FC0E-6B357BCAE2B6}"/>
          </ac:spMkLst>
        </pc:spChg>
        <pc:spChg chg="add del mod">
          <ac:chgData name="Bill Horst" userId="a500f50c-e6c9-4856-9545-ac6d766b6fc6" providerId="ADAL" clId="{3899F1D2-4A1C-4F93-90CE-BE9360965300}" dt="2023-03-08T16:28:04.027" v="432" actId="1037"/>
          <ac:spMkLst>
            <pc:docMk/>
            <pc:sldMk cId="2878668593" sldId="256"/>
            <ac:spMk id="5" creationId="{000AD1C4-7239-1FB7-B540-0E5C3A9C0CAD}"/>
          </ac:spMkLst>
        </pc:spChg>
        <pc:spChg chg="add mod">
          <ac:chgData name="Bill Horst" userId="a500f50c-e6c9-4856-9545-ac6d766b6fc6" providerId="ADAL" clId="{3899F1D2-4A1C-4F93-90CE-BE9360965300}" dt="2023-03-08T16:28:04.027" v="432" actId="1037"/>
          <ac:spMkLst>
            <pc:docMk/>
            <pc:sldMk cId="2878668593" sldId="256"/>
            <ac:spMk id="6" creationId="{DF24E8BB-2A74-BC96-4CFF-A2B136F19BFD}"/>
          </ac:spMkLst>
        </pc:spChg>
        <pc:spChg chg="add del mod">
          <ac:chgData name="Bill Horst" userId="a500f50c-e6c9-4856-9545-ac6d766b6fc6" providerId="ADAL" clId="{3899F1D2-4A1C-4F93-90CE-BE9360965300}" dt="2023-03-08T15:10:38.715" v="102"/>
          <ac:spMkLst>
            <pc:docMk/>
            <pc:sldMk cId="2878668593" sldId="256"/>
            <ac:spMk id="7" creationId="{CDBF165F-BF93-2702-3405-8BC14E420200}"/>
          </ac:spMkLst>
        </pc:spChg>
        <pc:spChg chg="add mod">
          <ac:chgData name="Bill Horst" userId="a500f50c-e6c9-4856-9545-ac6d766b6fc6" providerId="ADAL" clId="{3899F1D2-4A1C-4F93-90CE-BE9360965300}" dt="2023-03-09T15:13:54.971" v="4743" actId="2711"/>
          <ac:spMkLst>
            <pc:docMk/>
            <pc:sldMk cId="2878668593" sldId="256"/>
            <ac:spMk id="8" creationId="{CBB72B36-BF9F-CF9F-C979-C034AA827EDD}"/>
          </ac:spMkLst>
        </pc:spChg>
        <pc:spChg chg="add mod">
          <ac:chgData name="Bill Horst" userId="a500f50c-e6c9-4856-9545-ac6d766b6fc6" providerId="ADAL" clId="{3899F1D2-4A1C-4F93-90CE-BE9360965300}" dt="2023-03-08T16:28:04.027" v="432" actId="1037"/>
          <ac:spMkLst>
            <pc:docMk/>
            <pc:sldMk cId="2878668593" sldId="256"/>
            <ac:spMk id="9" creationId="{FE391466-15EE-BD59-8D00-99E513D6D161}"/>
          </ac:spMkLst>
        </pc:spChg>
        <pc:spChg chg="add mod ord">
          <ac:chgData name="Bill Horst" userId="a500f50c-e6c9-4856-9545-ac6d766b6fc6" providerId="ADAL" clId="{3899F1D2-4A1C-4F93-90CE-BE9360965300}" dt="2023-03-08T16:55:02.901" v="883" actId="1076"/>
          <ac:spMkLst>
            <pc:docMk/>
            <pc:sldMk cId="2878668593" sldId="256"/>
            <ac:spMk id="27" creationId="{CF6DD724-23DF-7EEB-8B70-EB637E02DCF3}"/>
          </ac:spMkLst>
        </pc:spChg>
        <pc:spChg chg="add mod ord">
          <ac:chgData name="Bill Horst" userId="a500f50c-e6c9-4856-9545-ac6d766b6fc6" providerId="ADAL" clId="{3899F1D2-4A1C-4F93-90CE-BE9360965300}" dt="2023-03-08T16:48:25.428" v="794" actId="207"/>
          <ac:spMkLst>
            <pc:docMk/>
            <pc:sldMk cId="2878668593" sldId="256"/>
            <ac:spMk id="42" creationId="{5636D4FF-1220-363A-6CBD-E16441943A2E}"/>
          </ac:spMkLst>
        </pc:spChg>
        <pc:spChg chg="add del mod">
          <ac:chgData name="Bill Horst" userId="a500f50c-e6c9-4856-9545-ac6d766b6fc6" providerId="ADAL" clId="{3899F1D2-4A1C-4F93-90CE-BE9360965300}" dt="2023-03-08T16:54:29.766" v="881" actId="1035"/>
          <ac:spMkLst>
            <pc:docMk/>
            <pc:sldMk cId="2878668593" sldId="256"/>
            <ac:spMk id="43" creationId="{0A47A7D2-AB01-68BF-2B56-EA2DDAFF27AA}"/>
          </ac:spMkLst>
        </pc:spChg>
        <pc:picChg chg="add del mod">
          <ac:chgData name="Bill Horst" userId="a500f50c-e6c9-4856-9545-ac6d766b6fc6" providerId="ADAL" clId="{3899F1D2-4A1C-4F93-90CE-BE9360965300}" dt="2023-03-08T16:14:09.336" v="263" actId="478"/>
          <ac:picMkLst>
            <pc:docMk/>
            <pc:sldMk cId="2878668593" sldId="256"/>
            <ac:picMk id="11" creationId="{2FDEB0CA-617D-56D0-14A9-66A93224AF46}"/>
          </ac:picMkLst>
        </pc:picChg>
        <pc:picChg chg="add del mod">
          <ac:chgData name="Bill Horst" userId="a500f50c-e6c9-4856-9545-ac6d766b6fc6" providerId="ADAL" clId="{3899F1D2-4A1C-4F93-90CE-BE9360965300}" dt="2023-03-08T15:23:05.448" v="258" actId="931"/>
          <ac:picMkLst>
            <pc:docMk/>
            <pc:sldMk cId="2878668593" sldId="256"/>
            <ac:picMk id="13" creationId="{0E154AD3-C5C2-263B-9376-563151FFBB83}"/>
          </ac:picMkLst>
        </pc:picChg>
        <pc:picChg chg="add mod ord">
          <ac:chgData name="Bill Horst" userId="a500f50c-e6c9-4856-9545-ac6d766b6fc6" providerId="ADAL" clId="{3899F1D2-4A1C-4F93-90CE-BE9360965300}" dt="2023-03-08T16:55:07.437" v="884" actId="1076"/>
          <ac:picMkLst>
            <pc:docMk/>
            <pc:sldMk cId="2878668593" sldId="256"/>
            <ac:picMk id="15" creationId="{8A65A7CD-2C02-D940-4AF9-B63576B6E502}"/>
          </ac:picMkLst>
        </pc:picChg>
        <pc:picChg chg="add mod">
          <ac:chgData name="Bill Horst" userId="a500f50c-e6c9-4856-9545-ac6d766b6fc6" providerId="ADAL" clId="{3899F1D2-4A1C-4F93-90CE-BE9360965300}" dt="2023-03-09T19:47:19.818" v="7240" actId="1036"/>
          <ac:picMkLst>
            <pc:docMk/>
            <pc:sldMk cId="2878668593" sldId="256"/>
            <ac:picMk id="17" creationId="{ECFDA918-F6D4-D4DD-1258-8568CAB298D4}"/>
          </ac:picMkLst>
        </pc:picChg>
        <pc:picChg chg="add del mod">
          <ac:chgData name="Bill Horst" userId="a500f50c-e6c9-4856-9545-ac6d766b6fc6" providerId="ADAL" clId="{3899F1D2-4A1C-4F93-90CE-BE9360965300}" dt="2023-03-08T16:34:42.053" v="515" actId="478"/>
          <ac:picMkLst>
            <pc:docMk/>
            <pc:sldMk cId="2878668593" sldId="256"/>
            <ac:picMk id="18" creationId="{86EF53B7-7975-7235-00A9-29F595CB51BE}"/>
          </ac:picMkLst>
        </pc:picChg>
        <pc:picChg chg="add del mod">
          <ac:chgData name="Bill Horst" userId="a500f50c-e6c9-4856-9545-ac6d766b6fc6" providerId="ADAL" clId="{3899F1D2-4A1C-4F93-90CE-BE9360965300}" dt="2023-03-08T16:34:42.053" v="515" actId="478"/>
          <ac:picMkLst>
            <pc:docMk/>
            <pc:sldMk cId="2878668593" sldId="256"/>
            <ac:picMk id="19" creationId="{87C5866A-8446-25A3-8274-5B8031ADA545}"/>
          </ac:picMkLst>
        </pc:picChg>
        <pc:picChg chg="add del mod">
          <ac:chgData name="Bill Horst" userId="a500f50c-e6c9-4856-9545-ac6d766b6fc6" providerId="ADAL" clId="{3899F1D2-4A1C-4F93-90CE-BE9360965300}" dt="2023-03-08T16:34:42.053" v="515" actId="478"/>
          <ac:picMkLst>
            <pc:docMk/>
            <pc:sldMk cId="2878668593" sldId="256"/>
            <ac:picMk id="20" creationId="{C6F7416E-7F49-E42E-7A18-2FD8BFD8622C}"/>
          </ac:picMkLst>
        </pc:picChg>
        <pc:picChg chg="add del mod">
          <ac:chgData name="Bill Horst" userId="a500f50c-e6c9-4856-9545-ac6d766b6fc6" providerId="ADAL" clId="{3899F1D2-4A1C-4F93-90CE-BE9360965300}" dt="2023-03-08T16:34:42.053" v="515" actId="478"/>
          <ac:picMkLst>
            <pc:docMk/>
            <pc:sldMk cId="2878668593" sldId="256"/>
            <ac:picMk id="21" creationId="{19E74E58-6E6F-7EFD-1D5B-F7440282A4A8}"/>
          </ac:picMkLst>
        </pc:picChg>
        <pc:picChg chg="add del mod">
          <ac:chgData name="Bill Horst" userId="a500f50c-e6c9-4856-9545-ac6d766b6fc6" providerId="ADAL" clId="{3899F1D2-4A1C-4F93-90CE-BE9360965300}" dt="2023-03-08T16:28:21.485" v="433" actId="478"/>
          <ac:picMkLst>
            <pc:docMk/>
            <pc:sldMk cId="2878668593" sldId="256"/>
            <ac:picMk id="22" creationId="{9C151BDA-A2A6-E276-34D6-95180BB8A357}"/>
          </ac:picMkLst>
        </pc:picChg>
        <pc:picChg chg="add del mod">
          <ac:chgData name="Bill Horst" userId="a500f50c-e6c9-4856-9545-ac6d766b6fc6" providerId="ADAL" clId="{3899F1D2-4A1C-4F93-90CE-BE9360965300}" dt="2023-03-08T16:24:28.208" v="351" actId="478"/>
          <ac:picMkLst>
            <pc:docMk/>
            <pc:sldMk cId="2878668593" sldId="256"/>
            <ac:picMk id="23" creationId="{D86FA13A-6862-83D6-C0B6-0B01888FE1D3}"/>
          </ac:picMkLst>
        </pc:picChg>
        <pc:picChg chg="add del mod">
          <ac:chgData name="Bill Horst" userId="a500f50c-e6c9-4856-9545-ac6d766b6fc6" providerId="ADAL" clId="{3899F1D2-4A1C-4F93-90CE-BE9360965300}" dt="2023-03-08T16:24:25.321" v="350" actId="478"/>
          <ac:picMkLst>
            <pc:docMk/>
            <pc:sldMk cId="2878668593" sldId="256"/>
            <ac:picMk id="24" creationId="{4B5DCAA8-BD2F-458C-88B4-CD9D4A8649CF}"/>
          </ac:picMkLst>
        </pc:picChg>
        <pc:picChg chg="add del mod">
          <ac:chgData name="Bill Horst" userId="a500f50c-e6c9-4856-9545-ac6d766b6fc6" providerId="ADAL" clId="{3899F1D2-4A1C-4F93-90CE-BE9360965300}" dt="2023-03-08T16:39:26.040" v="571" actId="478"/>
          <ac:picMkLst>
            <pc:docMk/>
            <pc:sldMk cId="2878668593" sldId="256"/>
            <ac:picMk id="26" creationId="{41192702-5DE1-2CFC-B025-378181314FD9}"/>
          </ac:picMkLst>
        </pc:picChg>
        <pc:picChg chg="add mod">
          <ac:chgData name="Bill Horst" userId="a500f50c-e6c9-4856-9545-ac6d766b6fc6" providerId="ADAL" clId="{3899F1D2-4A1C-4F93-90CE-BE9360965300}" dt="2023-03-08T16:43:58.181" v="657" actId="1038"/>
          <ac:picMkLst>
            <pc:docMk/>
            <pc:sldMk cId="2878668593" sldId="256"/>
            <ac:picMk id="29" creationId="{B499F122-BD9B-AEF3-E3BD-D170EC318F2B}"/>
          </ac:picMkLst>
        </pc:picChg>
        <pc:picChg chg="add mod">
          <ac:chgData name="Bill Horst" userId="a500f50c-e6c9-4856-9545-ac6d766b6fc6" providerId="ADAL" clId="{3899F1D2-4A1C-4F93-90CE-BE9360965300}" dt="2023-03-08T16:44:03.756" v="659" actId="1038"/>
          <ac:picMkLst>
            <pc:docMk/>
            <pc:sldMk cId="2878668593" sldId="256"/>
            <ac:picMk id="31" creationId="{9B48E1AF-E52B-55A0-BFF1-AC2117557736}"/>
          </ac:picMkLst>
        </pc:picChg>
        <pc:picChg chg="add mod">
          <ac:chgData name="Bill Horst" userId="a500f50c-e6c9-4856-9545-ac6d766b6fc6" providerId="ADAL" clId="{3899F1D2-4A1C-4F93-90CE-BE9360965300}" dt="2023-03-08T16:42:39.317" v="641" actId="1036"/>
          <ac:picMkLst>
            <pc:docMk/>
            <pc:sldMk cId="2878668593" sldId="256"/>
            <ac:picMk id="33" creationId="{56150CA8-C97C-DDAE-E60F-DB1E27FE50B4}"/>
          </ac:picMkLst>
        </pc:picChg>
        <pc:picChg chg="add del mod modCrop">
          <ac:chgData name="Bill Horst" userId="a500f50c-e6c9-4856-9545-ac6d766b6fc6" providerId="ADAL" clId="{3899F1D2-4A1C-4F93-90CE-BE9360965300}" dt="2023-03-08T16:39:20.257" v="570" actId="478"/>
          <ac:picMkLst>
            <pc:docMk/>
            <pc:sldMk cId="2878668593" sldId="256"/>
            <ac:picMk id="35" creationId="{B6CF8426-32A8-E6D6-B5A6-C0E12E81B688}"/>
          </ac:picMkLst>
        </pc:picChg>
        <pc:picChg chg="add mod">
          <ac:chgData name="Bill Horst" userId="a500f50c-e6c9-4856-9545-ac6d766b6fc6" providerId="ADAL" clId="{3899F1D2-4A1C-4F93-90CE-BE9360965300}" dt="2023-03-09T19:47:17.741" v="7239" actId="1036"/>
          <ac:picMkLst>
            <pc:docMk/>
            <pc:sldMk cId="2878668593" sldId="256"/>
            <ac:picMk id="37" creationId="{3606F6B6-AC82-96B1-D7AD-7F200F33DAD7}"/>
          </ac:picMkLst>
        </pc:picChg>
        <pc:picChg chg="add mod">
          <ac:chgData name="Bill Horst" userId="a500f50c-e6c9-4856-9545-ac6d766b6fc6" providerId="ADAL" clId="{3899F1D2-4A1C-4F93-90CE-BE9360965300}" dt="2023-03-08T16:43:53.741" v="650" actId="1037"/>
          <ac:picMkLst>
            <pc:docMk/>
            <pc:sldMk cId="2878668593" sldId="256"/>
            <ac:picMk id="39" creationId="{79CD072B-4AAE-9428-4EDD-B72424CE8D5C}"/>
          </ac:picMkLst>
        </pc:picChg>
        <pc:picChg chg="add mod">
          <ac:chgData name="Bill Horst" userId="a500f50c-e6c9-4856-9545-ac6d766b6fc6" providerId="ADAL" clId="{3899F1D2-4A1C-4F93-90CE-BE9360965300}" dt="2023-03-09T19:47:15.478" v="7238" actId="1037"/>
          <ac:picMkLst>
            <pc:docMk/>
            <pc:sldMk cId="2878668593" sldId="256"/>
            <ac:picMk id="41" creationId="{A0B793E8-A6B3-4979-596D-87080697A948}"/>
          </ac:picMkLst>
        </pc:picChg>
      </pc:sldChg>
      <pc:sldChg chg="new del">
        <pc:chgData name="Bill Horst" userId="a500f50c-e6c9-4856-9545-ac6d766b6fc6" providerId="ADAL" clId="{3899F1D2-4A1C-4F93-90CE-BE9360965300}" dt="2023-03-07T16:00:01.149" v="11" actId="680"/>
        <pc:sldMkLst>
          <pc:docMk/>
          <pc:sldMk cId="1119965754" sldId="257"/>
        </pc:sldMkLst>
      </pc:sldChg>
      <pc:sldChg chg="new del">
        <pc:chgData name="Bill Horst" userId="a500f50c-e6c9-4856-9545-ac6d766b6fc6" providerId="ADAL" clId="{3899F1D2-4A1C-4F93-90CE-BE9360965300}" dt="2023-03-07T15:59:05.296" v="7" actId="2696"/>
        <pc:sldMkLst>
          <pc:docMk/>
          <pc:sldMk cId="1310130456" sldId="257"/>
        </pc:sldMkLst>
      </pc:sldChg>
      <pc:sldChg chg="new del">
        <pc:chgData name="Bill Horst" userId="a500f50c-e6c9-4856-9545-ac6d766b6fc6" providerId="ADAL" clId="{3899F1D2-4A1C-4F93-90CE-BE9360965300}" dt="2023-03-08T17:11:28.362" v="891" actId="47"/>
        <pc:sldMkLst>
          <pc:docMk/>
          <pc:sldMk cId="2171339030" sldId="257"/>
        </pc:sldMkLst>
      </pc:sldChg>
      <pc:sldChg chg="new del">
        <pc:chgData name="Bill Horst" userId="a500f50c-e6c9-4856-9545-ac6d766b6fc6" providerId="ADAL" clId="{3899F1D2-4A1C-4F93-90CE-BE9360965300}" dt="2023-03-08T15:03:36.448" v="14" actId="2696"/>
        <pc:sldMkLst>
          <pc:docMk/>
          <pc:sldMk cId="3704781433" sldId="257"/>
        </pc:sldMkLst>
      </pc:sldChg>
      <pc:sldChg chg="new del">
        <pc:chgData name="Bill Horst" userId="a500f50c-e6c9-4856-9545-ac6d766b6fc6" providerId="ADAL" clId="{3899F1D2-4A1C-4F93-90CE-BE9360965300}" dt="2023-03-07T15:59:41.090" v="9" actId="680"/>
        <pc:sldMkLst>
          <pc:docMk/>
          <pc:sldMk cId="4046038693" sldId="257"/>
        </pc:sldMkLst>
      </pc:sldChg>
      <pc:sldChg chg="addSp delSp modSp new mod">
        <pc:chgData name="Bill Horst" userId="a500f50c-e6c9-4856-9545-ac6d766b6fc6" providerId="ADAL" clId="{3899F1D2-4A1C-4F93-90CE-BE9360965300}" dt="2023-03-08T18:40:39.802" v="1811" actId="1036"/>
        <pc:sldMkLst>
          <pc:docMk/>
          <pc:sldMk cId="1853668601" sldId="258"/>
        </pc:sldMkLst>
        <pc:spChg chg="del">
          <ac:chgData name="Bill Horst" userId="a500f50c-e6c9-4856-9545-ac6d766b6fc6" providerId="ADAL" clId="{3899F1D2-4A1C-4F93-90CE-BE9360965300}" dt="2023-03-08T17:30:38.843" v="910" actId="478"/>
          <ac:spMkLst>
            <pc:docMk/>
            <pc:sldMk cId="1853668601" sldId="258"/>
            <ac:spMk id="2" creationId="{FFD65FB4-98BB-DDD7-8D4C-EE4ECA0DD740}"/>
          </ac:spMkLst>
        </pc:spChg>
        <pc:spChg chg="del">
          <ac:chgData name="Bill Horst" userId="a500f50c-e6c9-4856-9545-ac6d766b6fc6" providerId="ADAL" clId="{3899F1D2-4A1C-4F93-90CE-BE9360965300}" dt="2023-03-08T17:30:41.027" v="911" actId="478"/>
          <ac:spMkLst>
            <pc:docMk/>
            <pc:sldMk cId="1853668601" sldId="258"/>
            <ac:spMk id="3" creationId="{A488ABDD-3ADD-BE17-0D60-45C197E5F84A}"/>
          </ac:spMkLst>
        </pc:spChg>
        <pc:spChg chg="add mod">
          <ac:chgData name="Bill Horst" userId="a500f50c-e6c9-4856-9545-ac6d766b6fc6" providerId="ADAL" clId="{3899F1D2-4A1C-4F93-90CE-BE9360965300}" dt="2023-03-08T17:14:13.297" v="909" actId="1076"/>
          <ac:spMkLst>
            <pc:docMk/>
            <pc:sldMk cId="1853668601" sldId="258"/>
            <ac:spMk id="4" creationId="{2A366920-5DF6-8453-3833-228CB3F23B6C}"/>
          </ac:spMkLst>
        </pc:spChg>
        <pc:spChg chg="add mod">
          <ac:chgData name="Bill Horst" userId="a500f50c-e6c9-4856-9545-ac6d766b6fc6" providerId="ADAL" clId="{3899F1D2-4A1C-4F93-90CE-BE9360965300}" dt="2023-03-08T18:40:39.802" v="1811" actId="1036"/>
          <ac:spMkLst>
            <pc:docMk/>
            <pc:sldMk cId="1853668601" sldId="258"/>
            <ac:spMk id="7" creationId="{C98331EA-A3CB-1A97-2A07-2B1B3A28B35F}"/>
          </ac:spMkLst>
        </pc:spChg>
        <pc:spChg chg="add mod">
          <ac:chgData name="Bill Horst" userId="a500f50c-e6c9-4856-9545-ac6d766b6fc6" providerId="ADAL" clId="{3899F1D2-4A1C-4F93-90CE-BE9360965300}" dt="2023-03-08T17:44:38.479" v="1112" actId="1037"/>
          <ac:spMkLst>
            <pc:docMk/>
            <pc:sldMk cId="1853668601" sldId="258"/>
            <ac:spMk id="8" creationId="{EA2DB4CA-A355-CF8C-67AF-9F58CB446CFF}"/>
          </ac:spMkLst>
        </pc:spChg>
        <pc:spChg chg="add mod">
          <ac:chgData name="Bill Horst" userId="a500f50c-e6c9-4856-9545-ac6d766b6fc6" providerId="ADAL" clId="{3899F1D2-4A1C-4F93-90CE-BE9360965300}" dt="2023-03-08T18:07:15.225" v="1317" actId="1076"/>
          <ac:spMkLst>
            <pc:docMk/>
            <pc:sldMk cId="1853668601" sldId="258"/>
            <ac:spMk id="9" creationId="{3DDE3EC5-F9B0-61F0-34B0-D9A24130EEB9}"/>
          </ac:spMkLst>
        </pc:spChg>
        <pc:spChg chg="add del mod">
          <ac:chgData name="Bill Horst" userId="a500f50c-e6c9-4856-9545-ac6d766b6fc6" providerId="ADAL" clId="{3899F1D2-4A1C-4F93-90CE-BE9360965300}" dt="2023-03-08T17:48:03.382" v="1180" actId="478"/>
          <ac:spMkLst>
            <pc:docMk/>
            <pc:sldMk cId="1853668601" sldId="258"/>
            <ac:spMk id="10" creationId="{5E2006B7-DEDA-9062-CAB3-F191C951AE07}"/>
          </ac:spMkLst>
        </pc:spChg>
        <pc:spChg chg="add del mod">
          <ac:chgData name="Bill Horst" userId="a500f50c-e6c9-4856-9545-ac6d766b6fc6" providerId="ADAL" clId="{3899F1D2-4A1C-4F93-90CE-BE9360965300}" dt="2023-03-08T18:04:02.478" v="1279"/>
          <ac:spMkLst>
            <pc:docMk/>
            <pc:sldMk cId="1853668601" sldId="258"/>
            <ac:spMk id="12" creationId="{C259A343-6440-7644-EBDB-E0A9CE4CF796}"/>
          </ac:spMkLst>
        </pc:spChg>
        <pc:spChg chg="add mod">
          <ac:chgData name="Bill Horst" userId="a500f50c-e6c9-4856-9545-ac6d766b6fc6" providerId="ADAL" clId="{3899F1D2-4A1C-4F93-90CE-BE9360965300}" dt="2023-03-08T18:38:51.081" v="1763" actId="1036"/>
          <ac:spMkLst>
            <pc:docMk/>
            <pc:sldMk cId="1853668601" sldId="258"/>
            <ac:spMk id="14" creationId="{20B84A34-2842-2AD5-BECF-625DF66A13E4}"/>
          </ac:spMkLst>
        </pc:spChg>
        <pc:spChg chg="add mod">
          <ac:chgData name="Bill Horst" userId="a500f50c-e6c9-4856-9545-ac6d766b6fc6" providerId="ADAL" clId="{3899F1D2-4A1C-4F93-90CE-BE9360965300}" dt="2023-03-08T18:39:13.310" v="1787" actId="1036"/>
          <ac:spMkLst>
            <pc:docMk/>
            <pc:sldMk cId="1853668601" sldId="258"/>
            <ac:spMk id="16" creationId="{B441B80B-6A76-AD5E-15F2-E82B1A0ED90A}"/>
          </ac:spMkLst>
        </pc:spChg>
        <pc:spChg chg="add mod">
          <ac:chgData name="Bill Horst" userId="a500f50c-e6c9-4856-9545-ac6d766b6fc6" providerId="ADAL" clId="{3899F1D2-4A1C-4F93-90CE-BE9360965300}" dt="2023-03-08T18:38:56.001" v="1773" actId="1036"/>
          <ac:spMkLst>
            <pc:docMk/>
            <pc:sldMk cId="1853668601" sldId="258"/>
            <ac:spMk id="18" creationId="{0E242D52-991C-9B69-96D1-7C24235B90EE}"/>
          </ac:spMkLst>
        </pc:spChg>
        <pc:spChg chg="add mod">
          <ac:chgData name="Bill Horst" userId="a500f50c-e6c9-4856-9545-ac6d766b6fc6" providerId="ADAL" clId="{3899F1D2-4A1C-4F93-90CE-BE9360965300}" dt="2023-03-08T18:38:33.730" v="1751" actId="1036"/>
          <ac:spMkLst>
            <pc:docMk/>
            <pc:sldMk cId="1853668601" sldId="258"/>
            <ac:spMk id="20" creationId="{42C63483-53A8-06C3-574E-7542B9DC38B3}"/>
          </ac:spMkLst>
        </pc:spChg>
        <pc:spChg chg="add mod">
          <ac:chgData name="Bill Horst" userId="a500f50c-e6c9-4856-9545-ac6d766b6fc6" providerId="ADAL" clId="{3899F1D2-4A1C-4F93-90CE-BE9360965300}" dt="2023-03-08T18:02:16.081" v="1265" actId="14100"/>
          <ac:spMkLst>
            <pc:docMk/>
            <pc:sldMk cId="1853668601" sldId="258"/>
            <ac:spMk id="21" creationId="{EA7F5FB3-51E2-877F-624E-783CC1802E42}"/>
          </ac:spMkLst>
        </pc:spChg>
        <pc:spChg chg="add del mod">
          <ac:chgData name="Bill Horst" userId="a500f50c-e6c9-4856-9545-ac6d766b6fc6" providerId="ADAL" clId="{3899F1D2-4A1C-4F93-90CE-BE9360965300}" dt="2023-03-08T18:00:47.337" v="1227"/>
          <ac:spMkLst>
            <pc:docMk/>
            <pc:sldMk cId="1853668601" sldId="258"/>
            <ac:spMk id="23" creationId="{9DCCFFBB-FCB1-109A-F091-B24382082100}"/>
          </ac:spMkLst>
        </pc:spChg>
        <pc:spChg chg="mod">
          <ac:chgData name="Bill Horst" userId="a500f50c-e6c9-4856-9545-ac6d766b6fc6" providerId="ADAL" clId="{3899F1D2-4A1C-4F93-90CE-BE9360965300}" dt="2023-03-08T18:37:55.430" v="1715" actId="165"/>
          <ac:spMkLst>
            <pc:docMk/>
            <pc:sldMk cId="1853668601" sldId="258"/>
            <ac:spMk id="26" creationId="{50AD47D0-65DA-C148-C501-7D575DA5F9EC}"/>
          </ac:spMkLst>
        </pc:spChg>
        <pc:spChg chg="mod">
          <ac:chgData name="Bill Horst" userId="a500f50c-e6c9-4856-9545-ac6d766b6fc6" providerId="ADAL" clId="{3899F1D2-4A1C-4F93-90CE-BE9360965300}" dt="2023-03-08T18:39:00.085" v="1774" actId="165"/>
          <ac:spMkLst>
            <pc:docMk/>
            <pc:sldMk cId="1853668601" sldId="258"/>
            <ac:spMk id="29" creationId="{E68B7CCF-E0BB-AB2A-484E-41E8B75D761E}"/>
          </ac:spMkLst>
        </pc:spChg>
        <pc:spChg chg="mod">
          <ac:chgData name="Bill Horst" userId="a500f50c-e6c9-4856-9545-ac6d766b6fc6" providerId="ADAL" clId="{3899F1D2-4A1C-4F93-90CE-BE9360965300}" dt="2023-03-08T18:09:19.644" v="1374" actId="164"/>
          <ac:spMkLst>
            <pc:docMk/>
            <pc:sldMk cId="1853668601" sldId="258"/>
            <ac:spMk id="32" creationId="{9BB1D15E-0DAB-0C80-5B50-218480869C1C}"/>
          </ac:spMkLst>
        </pc:spChg>
        <pc:spChg chg="mod">
          <ac:chgData name="Bill Horst" userId="a500f50c-e6c9-4856-9545-ac6d766b6fc6" providerId="ADAL" clId="{3899F1D2-4A1C-4F93-90CE-BE9360965300}" dt="2023-03-08T18:38:38.705" v="1752" actId="165"/>
          <ac:spMkLst>
            <pc:docMk/>
            <pc:sldMk cId="1853668601" sldId="258"/>
            <ac:spMk id="35" creationId="{28FF8977-1158-86DC-CF62-1C55F8DE9091}"/>
          </ac:spMkLst>
        </pc:spChg>
        <pc:spChg chg="add mod">
          <ac:chgData name="Bill Horst" userId="a500f50c-e6c9-4856-9545-ac6d766b6fc6" providerId="ADAL" clId="{3899F1D2-4A1C-4F93-90CE-BE9360965300}" dt="2023-03-08T18:38:27.510" v="1741" actId="1036"/>
          <ac:spMkLst>
            <pc:docMk/>
            <pc:sldMk cId="1853668601" sldId="258"/>
            <ac:spMk id="36" creationId="{3CE95A7E-5215-9E12-0FB3-091871EB2B69}"/>
          </ac:spMkLst>
        </pc:spChg>
        <pc:spChg chg="mod">
          <ac:chgData name="Bill Horst" userId="a500f50c-e6c9-4856-9545-ac6d766b6fc6" providerId="ADAL" clId="{3899F1D2-4A1C-4F93-90CE-BE9360965300}" dt="2023-03-08T18:27:25.623" v="1459"/>
          <ac:spMkLst>
            <pc:docMk/>
            <pc:sldMk cId="1853668601" sldId="258"/>
            <ac:spMk id="49" creationId="{08005FFE-F97B-6D4B-3513-36FE58479430}"/>
          </ac:spMkLst>
        </pc:spChg>
        <pc:spChg chg="mod">
          <ac:chgData name="Bill Horst" userId="a500f50c-e6c9-4856-9545-ac6d766b6fc6" providerId="ADAL" clId="{3899F1D2-4A1C-4F93-90CE-BE9360965300}" dt="2023-03-08T18:27:25.623" v="1459"/>
          <ac:spMkLst>
            <pc:docMk/>
            <pc:sldMk cId="1853668601" sldId="258"/>
            <ac:spMk id="52" creationId="{9D407478-3097-CB0F-8461-35F67847E805}"/>
          </ac:spMkLst>
        </pc:spChg>
        <pc:grpChg chg="add mod">
          <ac:chgData name="Bill Horst" userId="a500f50c-e6c9-4856-9545-ac6d766b6fc6" providerId="ADAL" clId="{3899F1D2-4A1C-4F93-90CE-BE9360965300}" dt="2023-03-08T18:10:34.037" v="1381" actId="164"/>
          <ac:grpSpMkLst>
            <pc:docMk/>
            <pc:sldMk cId="1853668601" sldId="258"/>
            <ac:grpSpMk id="22" creationId="{97FD667A-8027-C783-B5A0-B7744E673D11}"/>
          </ac:grpSpMkLst>
        </pc:grpChg>
        <pc:grpChg chg="add mod">
          <ac:chgData name="Bill Horst" userId="a500f50c-e6c9-4856-9545-ac6d766b6fc6" providerId="ADAL" clId="{3899F1D2-4A1C-4F93-90CE-BE9360965300}" dt="2023-03-08T18:37:55.430" v="1715" actId="165"/>
          <ac:grpSpMkLst>
            <pc:docMk/>
            <pc:sldMk cId="1853668601" sldId="258"/>
            <ac:grpSpMk id="24" creationId="{F2F8E5F5-9781-DCD8-4E6B-07050980D64A}"/>
          </ac:grpSpMkLst>
        </pc:grpChg>
        <pc:grpChg chg="add mod">
          <ac:chgData name="Bill Horst" userId="a500f50c-e6c9-4856-9545-ac6d766b6fc6" providerId="ADAL" clId="{3899F1D2-4A1C-4F93-90CE-BE9360965300}" dt="2023-03-08T18:39:00.085" v="1774" actId="165"/>
          <ac:grpSpMkLst>
            <pc:docMk/>
            <pc:sldMk cId="1853668601" sldId="258"/>
            <ac:grpSpMk id="27" creationId="{628AE3D7-F9C1-5902-42A4-981FE0BAA5E6}"/>
          </ac:grpSpMkLst>
        </pc:grpChg>
        <pc:grpChg chg="add mod">
          <ac:chgData name="Bill Horst" userId="a500f50c-e6c9-4856-9545-ac6d766b6fc6" providerId="ADAL" clId="{3899F1D2-4A1C-4F93-90CE-BE9360965300}" dt="2023-03-08T18:10:26.773" v="1380" actId="164"/>
          <ac:grpSpMkLst>
            <pc:docMk/>
            <pc:sldMk cId="1853668601" sldId="258"/>
            <ac:grpSpMk id="30" creationId="{09C5F32E-1F07-6732-785D-57D4AB583ADA}"/>
          </ac:grpSpMkLst>
        </pc:grpChg>
        <pc:grpChg chg="add mod">
          <ac:chgData name="Bill Horst" userId="a500f50c-e6c9-4856-9545-ac6d766b6fc6" providerId="ADAL" clId="{3899F1D2-4A1C-4F93-90CE-BE9360965300}" dt="2023-03-08T18:38:38.705" v="1752" actId="165"/>
          <ac:grpSpMkLst>
            <pc:docMk/>
            <pc:sldMk cId="1853668601" sldId="258"/>
            <ac:grpSpMk id="33" creationId="{1EE29944-86FC-9EFD-0E29-0D810F8A1B99}"/>
          </ac:grpSpMkLst>
        </pc:grpChg>
        <pc:grpChg chg="add mod">
          <ac:chgData name="Bill Horst" userId="a500f50c-e6c9-4856-9545-ac6d766b6fc6" providerId="ADAL" clId="{3899F1D2-4A1C-4F93-90CE-BE9360965300}" dt="2023-03-08T18:09:19.644" v="1374" actId="164"/>
          <ac:grpSpMkLst>
            <pc:docMk/>
            <pc:sldMk cId="1853668601" sldId="258"/>
            <ac:grpSpMk id="37" creationId="{A2C1CCB7-A351-5D92-1DC3-64F426C7C8A4}"/>
          </ac:grpSpMkLst>
        </pc:grpChg>
        <pc:grpChg chg="add mod topLvl">
          <ac:chgData name="Bill Horst" userId="a500f50c-e6c9-4856-9545-ac6d766b6fc6" providerId="ADAL" clId="{3899F1D2-4A1C-4F93-90CE-BE9360965300}" dt="2023-03-08T18:39:00.085" v="1774" actId="165"/>
          <ac:grpSpMkLst>
            <pc:docMk/>
            <pc:sldMk cId="1853668601" sldId="258"/>
            <ac:grpSpMk id="38" creationId="{CE5AD989-CCAF-49F9-E06E-A2D673ABFB02}"/>
          </ac:grpSpMkLst>
        </pc:grpChg>
        <pc:grpChg chg="add mod topLvl">
          <ac:chgData name="Bill Horst" userId="a500f50c-e6c9-4856-9545-ac6d766b6fc6" providerId="ADAL" clId="{3899F1D2-4A1C-4F93-90CE-BE9360965300}" dt="2023-03-08T18:38:38.705" v="1752" actId="165"/>
          <ac:grpSpMkLst>
            <pc:docMk/>
            <pc:sldMk cId="1853668601" sldId="258"/>
            <ac:grpSpMk id="39" creationId="{424C9FCD-7C99-3324-B921-D6D3A99E3679}"/>
          </ac:grpSpMkLst>
        </pc:grpChg>
        <pc:grpChg chg="add mod">
          <ac:chgData name="Bill Horst" userId="a500f50c-e6c9-4856-9545-ac6d766b6fc6" providerId="ADAL" clId="{3899F1D2-4A1C-4F93-90CE-BE9360965300}" dt="2023-03-08T18:29:19.845" v="1486" actId="164"/>
          <ac:grpSpMkLst>
            <pc:docMk/>
            <pc:sldMk cId="1853668601" sldId="258"/>
            <ac:grpSpMk id="40" creationId="{1189003F-1EED-3BFC-CC15-8C906ABB40F3}"/>
          </ac:grpSpMkLst>
        </pc:grpChg>
        <pc:grpChg chg="add mod">
          <ac:chgData name="Bill Horst" userId="a500f50c-e6c9-4856-9545-ac6d766b6fc6" providerId="ADAL" clId="{3899F1D2-4A1C-4F93-90CE-BE9360965300}" dt="2023-03-08T18:27:18.630" v="1457" actId="164"/>
          <ac:grpSpMkLst>
            <pc:docMk/>
            <pc:sldMk cId="1853668601" sldId="258"/>
            <ac:grpSpMk id="41" creationId="{C19B6088-3468-5790-1188-FA559CA90333}"/>
          </ac:grpSpMkLst>
        </pc:grpChg>
        <pc:grpChg chg="add mod topLvl">
          <ac:chgData name="Bill Horst" userId="a500f50c-e6c9-4856-9545-ac6d766b6fc6" providerId="ADAL" clId="{3899F1D2-4A1C-4F93-90CE-BE9360965300}" dt="2023-03-08T18:37:55.430" v="1715" actId="165"/>
          <ac:grpSpMkLst>
            <pc:docMk/>
            <pc:sldMk cId="1853668601" sldId="258"/>
            <ac:grpSpMk id="42" creationId="{8B5B3E61-31E4-D05B-9249-4EE61A79DB83}"/>
          </ac:grpSpMkLst>
        </pc:grpChg>
        <pc:grpChg chg="add mod">
          <ac:chgData name="Bill Horst" userId="a500f50c-e6c9-4856-9545-ac6d766b6fc6" providerId="ADAL" clId="{3899F1D2-4A1C-4F93-90CE-BE9360965300}" dt="2023-03-08T18:31:38.945" v="1568" actId="1035"/>
          <ac:grpSpMkLst>
            <pc:docMk/>
            <pc:sldMk cId="1853668601" sldId="258"/>
            <ac:grpSpMk id="45" creationId="{054E3084-95B0-02AE-F924-2D2410B56B54}"/>
          </ac:grpSpMkLst>
        </pc:grpChg>
        <pc:grpChg chg="add del mod">
          <ac:chgData name="Bill Horst" userId="a500f50c-e6c9-4856-9545-ac6d766b6fc6" providerId="ADAL" clId="{3899F1D2-4A1C-4F93-90CE-BE9360965300}" dt="2023-03-08T18:27:26.772" v="1460"/>
          <ac:grpSpMkLst>
            <pc:docMk/>
            <pc:sldMk cId="1853668601" sldId="258"/>
            <ac:grpSpMk id="46" creationId="{9DAA4691-05FE-E801-7F68-468E9A4B18A9}"/>
          </ac:grpSpMkLst>
        </pc:grpChg>
        <pc:grpChg chg="mod">
          <ac:chgData name="Bill Horst" userId="a500f50c-e6c9-4856-9545-ac6d766b6fc6" providerId="ADAL" clId="{3899F1D2-4A1C-4F93-90CE-BE9360965300}" dt="2023-03-08T18:27:25.623" v="1459"/>
          <ac:grpSpMkLst>
            <pc:docMk/>
            <pc:sldMk cId="1853668601" sldId="258"/>
            <ac:grpSpMk id="48" creationId="{33B7B603-3F05-8293-E08D-C8BFD1918829}"/>
          </ac:grpSpMkLst>
        </pc:grpChg>
        <pc:grpChg chg="mod">
          <ac:chgData name="Bill Horst" userId="a500f50c-e6c9-4856-9545-ac6d766b6fc6" providerId="ADAL" clId="{3899F1D2-4A1C-4F93-90CE-BE9360965300}" dt="2023-03-08T18:27:25.623" v="1459"/>
          <ac:grpSpMkLst>
            <pc:docMk/>
            <pc:sldMk cId="1853668601" sldId="258"/>
            <ac:grpSpMk id="50" creationId="{288D1A24-5D2E-5B36-48C0-103690AD4057}"/>
          </ac:grpSpMkLst>
        </pc:grpChg>
        <pc:grpChg chg="add del mod">
          <ac:chgData name="Bill Horst" userId="a500f50c-e6c9-4856-9545-ac6d766b6fc6" providerId="ADAL" clId="{3899F1D2-4A1C-4F93-90CE-BE9360965300}" dt="2023-03-08T18:38:38.705" v="1752" actId="165"/>
          <ac:grpSpMkLst>
            <pc:docMk/>
            <pc:sldMk cId="1853668601" sldId="258"/>
            <ac:grpSpMk id="55" creationId="{8049D00A-DAA6-5D69-D83A-B8B0822599BE}"/>
          </ac:grpSpMkLst>
        </pc:grpChg>
        <pc:grpChg chg="add mod">
          <ac:chgData name="Bill Horst" userId="a500f50c-e6c9-4856-9545-ac6d766b6fc6" providerId="ADAL" clId="{3899F1D2-4A1C-4F93-90CE-BE9360965300}" dt="2023-03-08T18:34:56.005" v="1670" actId="1037"/>
          <ac:grpSpMkLst>
            <pc:docMk/>
            <pc:sldMk cId="1853668601" sldId="258"/>
            <ac:grpSpMk id="56" creationId="{ABE16C8F-4451-B90F-3349-4EA1075700BA}"/>
          </ac:grpSpMkLst>
        </pc:grpChg>
        <pc:grpChg chg="add del mod">
          <ac:chgData name="Bill Horst" userId="a500f50c-e6c9-4856-9545-ac6d766b6fc6" providerId="ADAL" clId="{3899F1D2-4A1C-4F93-90CE-BE9360965300}" dt="2023-03-08T18:39:00.085" v="1774" actId="165"/>
          <ac:grpSpMkLst>
            <pc:docMk/>
            <pc:sldMk cId="1853668601" sldId="258"/>
            <ac:grpSpMk id="59" creationId="{9BAE2D20-E552-DC50-C986-ADB771181717}"/>
          </ac:grpSpMkLst>
        </pc:grpChg>
        <pc:grpChg chg="add del mod">
          <ac:chgData name="Bill Horst" userId="a500f50c-e6c9-4856-9545-ac6d766b6fc6" providerId="ADAL" clId="{3899F1D2-4A1C-4F93-90CE-BE9360965300}" dt="2023-03-08T18:37:55.430" v="1715" actId="165"/>
          <ac:grpSpMkLst>
            <pc:docMk/>
            <pc:sldMk cId="1853668601" sldId="258"/>
            <ac:grpSpMk id="60" creationId="{719EA578-87E2-D212-5804-E9944E0ED1B6}"/>
          </ac:grpSpMkLst>
        </pc:grpChg>
        <pc:picChg chg="add mod">
          <ac:chgData name="Bill Horst" userId="a500f50c-e6c9-4856-9545-ac6d766b6fc6" providerId="ADAL" clId="{3899F1D2-4A1C-4F93-90CE-BE9360965300}" dt="2023-03-08T18:00:40.968" v="1225" actId="164"/>
          <ac:picMkLst>
            <pc:docMk/>
            <pc:sldMk cId="1853668601" sldId="258"/>
            <ac:picMk id="6" creationId="{7C8A6674-42DD-6AA5-FB84-149717AA373D}"/>
          </ac:picMkLst>
        </pc:picChg>
        <pc:picChg chg="mod">
          <ac:chgData name="Bill Horst" userId="a500f50c-e6c9-4856-9545-ac6d766b6fc6" providerId="ADAL" clId="{3899F1D2-4A1C-4F93-90CE-BE9360965300}" dt="2023-03-08T18:37:55.430" v="1715" actId="165"/>
          <ac:picMkLst>
            <pc:docMk/>
            <pc:sldMk cId="1853668601" sldId="258"/>
            <ac:picMk id="25" creationId="{65C05404-8764-55B1-711A-CF0E54C4C799}"/>
          </ac:picMkLst>
        </pc:picChg>
        <pc:picChg chg="mod">
          <ac:chgData name="Bill Horst" userId="a500f50c-e6c9-4856-9545-ac6d766b6fc6" providerId="ADAL" clId="{3899F1D2-4A1C-4F93-90CE-BE9360965300}" dt="2023-03-08T18:39:00.085" v="1774" actId="165"/>
          <ac:picMkLst>
            <pc:docMk/>
            <pc:sldMk cId="1853668601" sldId="258"/>
            <ac:picMk id="28" creationId="{A03DDDF8-B4DE-7A43-6B13-7777345FE1F2}"/>
          </ac:picMkLst>
        </pc:picChg>
        <pc:picChg chg="mod">
          <ac:chgData name="Bill Horst" userId="a500f50c-e6c9-4856-9545-ac6d766b6fc6" providerId="ADAL" clId="{3899F1D2-4A1C-4F93-90CE-BE9360965300}" dt="2023-03-08T18:09:19.644" v="1374" actId="164"/>
          <ac:picMkLst>
            <pc:docMk/>
            <pc:sldMk cId="1853668601" sldId="258"/>
            <ac:picMk id="31" creationId="{5158049B-AD5F-EFEA-AF05-07479AF4524E}"/>
          </ac:picMkLst>
        </pc:picChg>
        <pc:picChg chg="mod">
          <ac:chgData name="Bill Horst" userId="a500f50c-e6c9-4856-9545-ac6d766b6fc6" providerId="ADAL" clId="{3899F1D2-4A1C-4F93-90CE-BE9360965300}" dt="2023-03-08T18:38:38.705" v="1752" actId="165"/>
          <ac:picMkLst>
            <pc:docMk/>
            <pc:sldMk cId="1853668601" sldId="258"/>
            <ac:picMk id="34" creationId="{3BDF4752-6801-8B12-8193-DAFC469C5C9B}"/>
          </ac:picMkLst>
        </pc:picChg>
        <pc:picChg chg="add mod ord">
          <ac:chgData name="Bill Horst" userId="a500f50c-e6c9-4856-9545-ac6d766b6fc6" providerId="ADAL" clId="{3899F1D2-4A1C-4F93-90CE-BE9360965300}" dt="2023-03-08T18:27:18.630" v="1457" actId="164"/>
          <ac:picMkLst>
            <pc:docMk/>
            <pc:sldMk cId="1853668601" sldId="258"/>
            <ac:picMk id="44" creationId="{2E2EC093-0FAD-68F0-C56A-093F46863A0C}"/>
          </ac:picMkLst>
        </pc:picChg>
        <pc:picChg chg="mod">
          <ac:chgData name="Bill Horst" userId="a500f50c-e6c9-4856-9545-ac6d766b6fc6" providerId="ADAL" clId="{3899F1D2-4A1C-4F93-90CE-BE9360965300}" dt="2023-03-08T18:27:25.623" v="1459"/>
          <ac:picMkLst>
            <pc:docMk/>
            <pc:sldMk cId="1853668601" sldId="258"/>
            <ac:picMk id="47" creationId="{F78F3BCC-43DA-4BE6-78FF-48F237FE3BDA}"/>
          </ac:picMkLst>
        </pc:picChg>
        <pc:picChg chg="mod">
          <ac:chgData name="Bill Horst" userId="a500f50c-e6c9-4856-9545-ac6d766b6fc6" providerId="ADAL" clId="{3899F1D2-4A1C-4F93-90CE-BE9360965300}" dt="2023-03-08T18:27:25.623" v="1459"/>
          <ac:picMkLst>
            <pc:docMk/>
            <pc:sldMk cId="1853668601" sldId="258"/>
            <ac:picMk id="51" creationId="{858AE322-03E7-9FAF-4993-269DEEBE0D1E}"/>
          </ac:picMkLst>
        </pc:picChg>
        <pc:picChg chg="add mod ord">
          <ac:chgData name="Bill Horst" userId="a500f50c-e6c9-4856-9545-ac6d766b6fc6" providerId="ADAL" clId="{3899F1D2-4A1C-4F93-90CE-BE9360965300}" dt="2023-03-08T18:29:19.845" v="1486" actId="164"/>
          <ac:picMkLst>
            <pc:docMk/>
            <pc:sldMk cId="1853668601" sldId="258"/>
            <ac:picMk id="53" creationId="{F7E2F8C4-14DF-82CA-1120-A7C07327B676}"/>
          </ac:picMkLst>
        </pc:picChg>
        <pc:picChg chg="add mod ord topLvl">
          <ac:chgData name="Bill Horst" userId="a500f50c-e6c9-4856-9545-ac6d766b6fc6" providerId="ADAL" clId="{3899F1D2-4A1C-4F93-90CE-BE9360965300}" dt="2023-03-08T18:38:46.401" v="1753" actId="167"/>
          <ac:picMkLst>
            <pc:docMk/>
            <pc:sldMk cId="1853668601" sldId="258"/>
            <ac:picMk id="54" creationId="{01765E6C-79F3-6871-7319-E31644670360}"/>
          </ac:picMkLst>
        </pc:picChg>
        <pc:picChg chg="add mod ord topLvl">
          <ac:chgData name="Bill Horst" userId="a500f50c-e6c9-4856-9545-ac6d766b6fc6" providerId="ADAL" clId="{3899F1D2-4A1C-4F93-90CE-BE9360965300}" dt="2023-03-08T18:38:03.754" v="1716" actId="167"/>
          <ac:picMkLst>
            <pc:docMk/>
            <pc:sldMk cId="1853668601" sldId="258"/>
            <ac:picMk id="57" creationId="{60CED13E-AA44-A96B-8308-AA7C0C162837}"/>
          </ac:picMkLst>
        </pc:picChg>
        <pc:picChg chg="add mod ord topLvl">
          <ac:chgData name="Bill Horst" userId="a500f50c-e6c9-4856-9545-ac6d766b6fc6" providerId="ADAL" clId="{3899F1D2-4A1C-4F93-90CE-BE9360965300}" dt="2023-03-08T18:39:09.338" v="1777" actId="167"/>
          <ac:picMkLst>
            <pc:docMk/>
            <pc:sldMk cId="1853668601" sldId="258"/>
            <ac:picMk id="58" creationId="{AA37C81B-4CA5-8FEB-738B-09769CAFA0CA}"/>
          </ac:picMkLst>
        </pc:picChg>
      </pc:sldChg>
      <pc:sldChg chg="new del">
        <pc:chgData name="Bill Horst" userId="a500f50c-e6c9-4856-9545-ac6d766b6fc6" providerId="ADAL" clId="{3899F1D2-4A1C-4F93-90CE-BE9360965300}" dt="2023-03-08T17:11:51.522" v="893" actId="680"/>
        <pc:sldMkLst>
          <pc:docMk/>
          <pc:sldMk cId="130077489" sldId="259"/>
        </pc:sldMkLst>
      </pc:sldChg>
      <pc:sldChg chg="addSp delSp modSp add mod">
        <pc:chgData name="Bill Horst" userId="a500f50c-e6c9-4856-9545-ac6d766b6fc6" providerId="ADAL" clId="{3899F1D2-4A1C-4F93-90CE-BE9360965300}" dt="2023-03-15T18:32:50.796" v="16639" actId="1076"/>
        <pc:sldMkLst>
          <pc:docMk/>
          <pc:sldMk cId="921190977" sldId="259"/>
        </pc:sldMkLst>
        <pc:spChg chg="add mod">
          <ac:chgData name="Bill Horst" userId="a500f50c-e6c9-4856-9545-ac6d766b6fc6" providerId="ADAL" clId="{3899F1D2-4A1C-4F93-90CE-BE9360965300}" dt="2023-03-09T13:50:37.451" v="3339" actId="1035"/>
          <ac:spMkLst>
            <pc:docMk/>
            <pc:sldMk cId="921190977" sldId="259"/>
            <ac:spMk id="2" creationId="{C23B4473-8205-35CA-EEDF-0887CDF134F9}"/>
          </ac:spMkLst>
        </pc:spChg>
        <pc:spChg chg="add mod">
          <ac:chgData name="Bill Horst" userId="a500f50c-e6c9-4856-9545-ac6d766b6fc6" providerId="ADAL" clId="{3899F1D2-4A1C-4F93-90CE-BE9360965300}" dt="2023-03-15T18:32:50.796" v="16639" actId="1076"/>
          <ac:spMkLst>
            <pc:docMk/>
            <pc:sldMk cId="921190977" sldId="259"/>
            <ac:spMk id="3" creationId="{6B476843-1222-9825-A0AE-43F7DC0A3399}"/>
          </ac:spMkLst>
        </pc:spChg>
        <pc:spChg chg="del">
          <ac:chgData name="Bill Horst" userId="a500f50c-e6c9-4856-9545-ac6d766b6fc6" providerId="ADAL" clId="{3899F1D2-4A1C-4F93-90CE-BE9360965300}" dt="2023-03-09T12:47:59.715" v="1910" actId="478"/>
          <ac:spMkLst>
            <pc:docMk/>
            <pc:sldMk cId="921190977" sldId="259"/>
            <ac:spMk id="4" creationId="{2A366920-5DF6-8453-3833-228CB3F23B6C}"/>
          </ac:spMkLst>
        </pc:spChg>
        <pc:spChg chg="add mod">
          <ac:chgData name="Bill Horst" userId="a500f50c-e6c9-4856-9545-ac6d766b6fc6" providerId="ADAL" clId="{3899F1D2-4A1C-4F93-90CE-BE9360965300}" dt="2023-03-09T13:50:56.572" v="3340" actId="20577"/>
          <ac:spMkLst>
            <pc:docMk/>
            <pc:sldMk cId="921190977" sldId="259"/>
            <ac:spMk id="4" creationId="{91C6EB39-EB24-1DE2-0F93-E3099483F9D3}"/>
          </ac:spMkLst>
        </pc:spChg>
        <pc:spChg chg="add mod">
          <ac:chgData name="Bill Horst" userId="a500f50c-e6c9-4856-9545-ac6d766b6fc6" providerId="ADAL" clId="{3899F1D2-4A1C-4F93-90CE-BE9360965300}" dt="2023-03-15T18:32:47.789" v="16638" actId="1076"/>
          <ac:spMkLst>
            <pc:docMk/>
            <pc:sldMk cId="921190977" sldId="259"/>
            <ac:spMk id="5" creationId="{B0FA47B8-F2C7-D267-B47C-BF2A4EE8AA56}"/>
          </ac:spMkLst>
        </pc:spChg>
        <pc:spChg chg="add mod">
          <ac:chgData name="Bill Horst" userId="a500f50c-e6c9-4856-9545-ac6d766b6fc6" providerId="ADAL" clId="{3899F1D2-4A1C-4F93-90CE-BE9360965300}" dt="2023-03-15T18:32:44.774" v="16637" actId="1076"/>
          <ac:spMkLst>
            <pc:docMk/>
            <pc:sldMk cId="921190977" sldId="259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09T12:50:27.706" v="1967" actId="1035"/>
          <ac:spMkLst>
            <pc:docMk/>
            <pc:sldMk cId="921190977" sldId="259"/>
            <ac:spMk id="7" creationId="{C98331EA-A3CB-1A97-2A07-2B1B3A28B35F}"/>
          </ac:spMkLst>
        </pc:spChg>
        <pc:spChg chg="add mod">
          <ac:chgData name="Bill Horst" userId="a500f50c-e6c9-4856-9545-ac6d766b6fc6" providerId="ADAL" clId="{3899F1D2-4A1C-4F93-90CE-BE9360965300}" dt="2023-03-09T13:50:37.451" v="3339" actId="1035"/>
          <ac:spMkLst>
            <pc:docMk/>
            <pc:sldMk cId="921190977" sldId="259"/>
            <ac:spMk id="8" creationId="{C5AE983E-6C42-202F-8F15-B474319FA188}"/>
          </ac:spMkLst>
        </pc:spChg>
        <pc:spChg chg="del">
          <ac:chgData name="Bill Horst" userId="a500f50c-e6c9-4856-9545-ac6d766b6fc6" providerId="ADAL" clId="{3899F1D2-4A1C-4F93-90CE-BE9360965300}" dt="2023-03-08T18:48:10.561" v="1906" actId="478"/>
          <ac:spMkLst>
            <pc:docMk/>
            <pc:sldMk cId="921190977" sldId="259"/>
            <ac:spMk id="8" creationId="{EA2DB4CA-A355-CF8C-67AF-9F58CB446CFF}"/>
          </ac:spMkLst>
        </pc:spChg>
        <pc:spChg chg="del mod">
          <ac:chgData name="Bill Horst" userId="a500f50c-e6c9-4856-9545-ac6d766b6fc6" providerId="ADAL" clId="{3899F1D2-4A1C-4F93-90CE-BE9360965300}" dt="2023-03-09T12:48:03.238" v="1911" actId="478"/>
          <ac:spMkLst>
            <pc:docMk/>
            <pc:sldMk cId="921190977" sldId="259"/>
            <ac:spMk id="9" creationId="{3DDE3EC5-F9B0-61F0-34B0-D9A24130EEB9}"/>
          </ac:spMkLst>
        </pc:spChg>
        <pc:spChg chg="add mod">
          <ac:chgData name="Bill Horst" userId="a500f50c-e6c9-4856-9545-ac6d766b6fc6" providerId="ADAL" clId="{3899F1D2-4A1C-4F93-90CE-BE9360965300}" dt="2023-03-09T13:50:37.451" v="3339" actId="1035"/>
          <ac:spMkLst>
            <pc:docMk/>
            <pc:sldMk cId="921190977" sldId="259"/>
            <ac:spMk id="9" creationId="{4542393D-7D7E-4672-6494-A3BF94543DB8}"/>
          </ac:spMkLst>
        </pc:spChg>
        <pc:spChg chg="add mod">
          <ac:chgData name="Bill Horst" userId="a500f50c-e6c9-4856-9545-ac6d766b6fc6" providerId="ADAL" clId="{3899F1D2-4A1C-4F93-90CE-BE9360965300}" dt="2023-03-09T13:50:37.451" v="3339" actId="1035"/>
          <ac:spMkLst>
            <pc:docMk/>
            <pc:sldMk cId="921190977" sldId="259"/>
            <ac:spMk id="10" creationId="{2957460C-A15C-FB7D-1493-D57A8DA55266}"/>
          </ac:spMkLst>
        </pc:spChg>
        <pc:grpChg chg="del">
          <ac:chgData name="Bill Horst" userId="a500f50c-e6c9-4856-9545-ac6d766b6fc6" providerId="ADAL" clId="{3899F1D2-4A1C-4F93-90CE-BE9360965300}" dt="2023-03-08T18:46:43.488" v="1859" actId="478"/>
          <ac:grpSpMkLst>
            <pc:docMk/>
            <pc:sldMk cId="921190977" sldId="259"/>
            <ac:grpSpMk id="38" creationId="{CE5AD989-CCAF-49F9-E06E-A2D673ABFB02}"/>
          </ac:grpSpMkLst>
        </pc:grpChg>
        <pc:grpChg chg="del">
          <ac:chgData name="Bill Horst" userId="a500f50c-e6c9-4856-9545-ac6d766b6fc6" providerId="ADAL" clId="{3899F1D2-4A1C-4F93-90CE-BE9360965300}" dt="2023-03-08T18:46:43.488" v="1859" actId="478"/>
          <ac:grpSpMkLst>
            <pc:docMk/>
            <pc:sldMk cId="921190977" sldId="259"/>
            <ac:grpSpMk id="39" creationId="{424C9FCD-7C99-3324-B921-D6D3A99E3679}"/>
          </ac:grpSpMkLst>
        </pc:grpChg>
        <pc:grpChg chg="del">
          <ac:chgData name="Bill Horst" userId="a500f50c-e6c9-4856-9545-ac6d766b6fc6" providerId="ADAL" clId="{3899F1D2-4A1C-4F93-90CE-BE9360965300}" dt="2023-03-08T18:46:53.373" v="1861" actId="478"/>
          <ac:grpSpMkLst>
            <pc:docMk/>
            <pc:sldMk cId="921190977" sldId="259"/>
            <ac:grpSpMk id="42" creationId="{8B5B3E61-31E4-D05B-9249-4EE61A79DB83}"/>
          </ac:grpSpMkLst>
        </pc:grpChg>
        <pc:grpChg chg="del">
          <ac:chgData name="Bill Horst" userId="a500f50c-e6c9-4856-9545-ac6d766b6fc6" providerId="ADAL" clId="{3899F1D2-4A1C-4F93-90CE-BE9360965300}" dt="2023-03-08T18:46:43.488" v="1859" actId="478"/>
          <ac:grpSpMkLst>
            <pc:docMk/>
            <pc:sldMk cId="921190977" sldId="259"/>
            <ac:grpSpMk id="45" creationId="{054E3084-95B0-02AE-F924-2D2410B56B54}"/>
          </ac:grpSpMkLst>
        </pc:grpChg>
        <pc:grpChg chg="del mod">
          <ac:chgData name="Bill Horst" userId="a500f50c-e6c9-4856-9545-ac6d766b6fc6" providerId="ADAL" clId="{3899F1D2-4A1C-4F93-90CE-BE9360965300}" dt="2023-03-08T18:48:34.115" v="1908" actId="478"/>
          <ac:grpSpMkLst>
            <pc:docMk/>
            <pc:sldMk cId="921190977" sldId="259"/>
            <ac:grpSpMk id="56" creationId="{ABE16C8F-4451-B90F-3349-4EA1075700BA}"/>
          </ac:grpSpMkLst>
        </pc:grpChg>
        <pc:picChg chg="add del mod">
          <ac:chgData name="Bill Horst" userId="a500f50c-e6c9-4856-9545-ac6d766b6fc6" providerId="ADAL" clId="{3899F1D2-4A1C-4F93-90CE-BE9360965300}" dt="2023-03-09T13:23:13.958" v="3256" actId="478"/>
          <ac:picMkLst>
            <pc:docMk/>
            <pc:sldMk cId="921190977" sldId="259"/>
            <ac:picMk id="12" creationId="{2AF40172-BAA5-5A6A-C1FE-B1BC74554A18}"/>
          </ac:picMkLst>
        </pc:picChg>
        <pc:picChg chg="add mod">
          <ac:chgData name="Bill Horst" userId="a500f50c-e6c9-4856-9545-ac6d766b6fc6" providerId="ADAL" clId="{3899F1D2-4A1C-4F93-90CE-BE9360965300}" dt="2023-03-09T13:42:56.885" v="3296" actId="552"/>
          <ac:picMkLst>
            <pc:docMk/>
            <pc:sldMk cId="921190977" sldId="259"/>
            <ac:picMk id="12" creationId="{B348E7C7-C8B3-2F66-2163-5734608B167B}"/>
          </ac:picMkLst>
        </pc:picChg>
        <pc:picChg chg="add del mod">
          <ac:chgData name="Bill Horst" userId="a500f50c-e6c9-4856-9545-ac6d766b6fc6" providerId="ADAL" clId="{3899F1D2-4A1C-4F93-90CE-BE9360965300}" dt="2023-03-09T13:25:36.826" v="3266" actId="478"/>
          <ac:picMkLst>
            <pc:docMk/>
            <pc:sldMk cId="921190977" sldId="259"/>
            <ac:picMk id="13" creationId="{514B7CE5-901D-6492-2CD2-2BB0ED8394D4}"/>
          </ac:picMkLst>
        </pc:picChg>
        <pc:picChg chg="add del mod">
          <ac:chgData name="Bill Horst" userId="a500f50c-e6c9-4856-9545-ac6d766b6fc6" providerId="ADAL" clId="{3899F1D2-4A1C-4F93-90CE-BE9360965300}" dt="2023-03-09T13:25:39.265" v="3267" actId="478"/>
          <ac:picMkLst>
            <pc:docMk/>
            <pc:sldMk cId="921190977" sldId="259"/>
            <ac:picMk id="14" creationId="{23B14515-2F45-069A-1A15-D243BC9B0F49}"/>
          </ac:picMkLst>
        </pc:picChg>
        <pc:picChg chg="add mod modCrop">
          <ac:chgData name="Bill Horst" userId="a500f50c-e6c9-4856-9545-ac6d766b6fc6" providerId="ADAL" clId="{3899F1D2-4A1C-4F93-90CE-BE9360965300}" dt="2023-03-09T13:42:56.885" v="3296" actId="552"/>
          <ac:picMkLst>
            <pc:docMk/>
            <pc:sldMk cId="921190977" sldId="259"/>
            <ac:picMk id="14" creationId="{4F2D38C5-582D-4ACC-8D2B-E1BF78F63C32}"/>
          </ac:picMkLst>
        </pc:picChg>
        <pc:picChg chg="add del mod">
          <ac:chgData name="Bill Horst" userId="a500f50c-e6c9-4856-9545-ac6d766b6fc6" providerId="ADAL" clId="{3899F1D2-4A1C-4F93-90CE-BE9360965300}" dt="2023-03-09T13:25:41.871" v="3268" actId="478"/>
          <ac:picMkLst>
            <pc:docMk/>
            <pc:sldMk cId="921190977" sldId="259"/>
            <ac:picMk id="15" creationId="{8F8170F3-7739-1F48-D039-E41461220A73}"/>
          </ac:picMkLst>
        </pc:picChg>
        <pc:picChg chg="add del mod">
          <ac:chgData name="Bill Horst" userId="a500f50c-e6c9-4856-9545-ac6d766b6fc6" providerId="ADAL" clId="{3899F1D2-4A1C-4F93-90CE-BE9360965300}" dt="2023-03-09T13:25:12.856" v="3264" actId="478"/>
          <ac:picMkLst>
            <pc:docMk/>
            <pc:sldMk cId="921190977" sldId="259"/>
            <ac:picMk id="16" creationId="{595FAD07-0644-8761-0F78-658E2B77EC72}"/>
          </ac:picMkLst>
        </pc:picChg>
        <pc:picChg chg="add mod modCrop">
          <ac:chgData name="Bill Horst" userId="a500f50c-e6c9-4856-9545-ac6d766b6fc6" providerId="ADAL" clId="{3899F1D2-4A1C-4F93-90CE-BE9360965300}" dt="2023-03-09T13:47:51.573" v="3327" actId="1036"/>
          <ac:picMkLst>
            <pc:docMk/>
            <pc:sldMk cId="921190977" sldId="259"/>
            <ac:picMk id="16" creationId="{D690CC9B-50CC-F0E4-2B00-FA63B5543270}"/>
          </ac:picMkLst>
        </pc:picChg>
        <pc:picChg chg="add mod modCrop">
          <ac:chgData name="Bill Horst" userId="a500f50c-e6c9-4856-9545-ac6d766b6fc6" providerId="ADAL" clId="{3899F1D2-4A1C-4F93-90CE-BE9360965300}" dt="2023-03-09T13:47:42.586" v="3323" actId="1035"/>
          <ac:picMkLst>
            <pc:docMk/>
            <pc:sldMk cId="921190977" sldId="259"/>
            <ac:picMk id="18" creationId="{4EF4EE61-5D28-8329-B073-1DB266B9C512}"/>
          </ac:picMkLst>
        </pc:picChg>
        <pc:picChg chg="add mod">
          <ac:chgData name="Bill Horst" userId="a500f50c-e6c9-4856-9545-ac6d766b6fc6" providerId="ADAL" clId="{3899F1D2-4A1C-4F93-90CE-BE9360965300}" dt="2023-03-09T13:42:56.885" v="3296" actId="552"/>
          <ac:picMkLst>
            <pc:docMk/>
            <pc:sldMk cId="921190977" sldId="259"/>
            <ac:picMk id="20" creationId="{53195743-34FA-FE22-EEB1-9C4EF29F3AD3}"/>
          </ac:picMkLst>
        </pc:picChg>
        <pc:picChg chg="add mod modCrop">
          <ac:chgData name="Bill Horst" userId="a500f50c-e6c9-4856-9545-ac6d766b6fc6" providerId="ADAL" clId="{3899F1D2-4A1C-4F93-90CE-BE9360965300}" dt="2023-03-09T13:47:47.061" v="3325" actId="1036"/>
          <ac:picMkLst>
            <pc:docMk/>
            <pc:sldMk cId="921190977" sldId="259"/>
            <ac:picMk id="22" creationId="{570B92BB-636D-F724-B261-728A2539A780}"/>
          </ac:picMkLst>
        </pc:picChg>
        <pc:picChg chg="del">
          <ac:chgData name="Bill Horst" userId="a500f50c-e6c9-4856-9545-ac6d766b6fc6" providerId="ADAL" clId="{3899F1D2-4A1C-4F93-90CE-BE9360965300}" dt="2023-03-08T18:46:43.488" v="1859" actId="478"/>
          <ac:picMkLst>
            <pc:docMk/>
            <pc:sldMk cId="921190977" sldId="259"/>
            <ac:picMk id="54" creationId="{01765E6C-79F3-6871-7319-E31644670360}"/>
          </ac:picMkLst>
        </pc:picChg>
        <pc:picChg chg="del">
          <ac:chgData name="Bill Horst" userId="a500f50c-e6c9-4856-9545-ac6d766b6fc6" providerId="ADAL" clId="{3899F1D2-4A1C-4F93-90CE-BE9360965300}" dt="2023-03-08T18:46:47.351" v="1860" actId="478"/>
          <ac:picMkLst>
            <pc:docMk/>
            <pc:sldMk cId="921190977" sldId="259"/>
            <ac:picMk id="57" creationId="{60CED13E-AA44-A96B-8308-AA7C0C162837}"/>
          </ac:picMkLst>
        </pc:picChg>
        <pc:picChg chg="del">
          <ac:chgData name="Bill Horst" userId="a500f50c-e6c9-4856-9545-ac6d766b6fc6" providerId="ADAL" clId="{3899F1D2-4A1C-4F93-90CE-BE9360965300}" dt="2023-03-08T18:46:43.488" v="1859" actId="478"/>
          <ac:picMkLst>
            <pc:docMk/>
            <pc:sldMk cId="921190977" sldId="259"/>
            <ac:picMk id="58" creationId="{AA37C81B-4CA5-8FEB-738B-09769CAFA0CA}"/>
          </ac:picMkLst>
        </pc:picChg>
      </pc:sldChg>
      <pc:sldChg chg="add del">
        <pc:chgData name="Bill Horst" userId="a500f50c-e6c9-4856-9545-ac6d766b6fc6" providerId="ADAL" clId="{3899F1D2-4A1C-4F93-90CE-BE9360965300}" dt="2023-03-08T17:13:55.219" v="904"/>
        <pc:sldMkLst>
          <pc:docMk/>
          <pc:sldMk cId="1356803946" sldId="259"/>
        </pc:sldMkLst>
      </pc:sldChg>
      <pc:sldChg chg="add del">
        <pc:chgData name="Bill Horst" userId="a500f50c-e6c9-4856-9545-ac6d766b6fc6" providerId="ADAL" clId="{3899F1D2-4A1C-4F93-90CE-BE9360965300}" dt="2023-03-08T17:13:58.622" v="906"/>
        <pc:sldMkLst>
          <pc:docMk/>
          <pc:sldMk cId="2553608922" sldId="259"/>
        </pc:sldMkLst>
      </pc:sldChg>
      <pc:sldChg chg="addSp delSp modSp add mod">
        <pc:chgData name="Bill Horst" userId="a500f50c-e6c9-4856-9545-ac6d766b6fc6" providerId="ADAL" clId="{3899F1D2-4A1C-4F93-90CE-BE9360965300}" dt="2023-03-15T14:15:23.019" v="16630" actId="1035"/>
        <pc:sldMkLst>
          <pc:docMk/>
          <pc:sldMk cId="1196804245" sldId="260"/>
        </pc:sldMkLst>
        <pc:spChg chg="mod">
          <ac:chgData name="Bill Horst" userId="a500f50c-e6c9-4856-9545-ac6d766b6fc6" providerId="ADAL" clId="{3899F1D2-4A1C-4F93-90CE-BE9360965300}" dt="2023-03-09T14:00:05.268" v="3490" actId="20577"/>
          <ac:spMkLst>
            <pc:docMk/>
            <pc:sldMk cId="1196804245" sldId="260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09T14:52:06.327" v="4678" actId="120"/>
          <ac:spMkLst>
            <pc:docMk/>
            <pc:sldMk cId="1196804245" sldId="260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09T14:52:06.327" v="4678" actId="120"/>
          <ac:spMkLst>
            <pc:docMk/>
            <pc:sldMk cId="1196804245" sldId="260"/>
            <ac:spMk id="4" creationId="{91C6EB39-EB24-1DE2-0F93-E3099483F9D3}"/>
          </ac:spMkLst>
        </pc:spChg>
        <pc:spChg chg="mod">
          <ac:chgData name="Bill Horst" userId="a500f50c-e6c9-4856-9545-ac6d766b6fc6" providerId="ADAL" clId="{3899F1D2-4A1C-4F93-90CE-BE9360965300}" dt="2023-03-09T14:11:44.398" v="4012" actId="465"/>
          <ac:spMkLst>
            <pc:docMk/>
            <pc:sldMk cId="1196804245" sldId="260"/>
            <ac:spMk id="5" creationId="{B0FA47B8-F2C7-D267-B47C-BF2A4EE8AA56}"/>
          </ac:spMkLst>
        </pc:spChg>
        <pc:spChg chg="mod">
          <ac:chgData name="Bill Horst" userId="a500f50c-e6c9-4856-9545-ac6d766b6fc6" providerId="ADAL" clId="{3899F1D2-4A1C-4F93-90CE-BE9360965300}" dt="2023-03-09T14:51:21.260" v="4677" actId="255"/>
          <ac:spMkLst>
            <pc:docMk/>
            <pc:sldMk cId="1196804245" sldId="260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09T13:59:50.677" v="3452" actId="20577"/>
          <ac:spMkLst>
            <pc:docMk/>
            <pc:sldMk cId="1196804245" sldId="260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09T14:45:04.568" v="4369" actId="20577"/>
          <ac:spMkLst>
            <pc:docMk/>
            <pc:sldMk cId="1196804245" sldId="260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09T14:45:28.103" v="4370" actId="465"/>
          <ac:spMkLst>
            <pc:docMk/>
            <pc:sldMk cId="1196804245" sldId="260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15T12:13:26.997" v="16087" actId="20577"/>
          <ac:spMkLst>
            <pc:docMk/>
            <pc:sldMk cId="1196804245" sldId="260"/>
            <ac:spMk id="10" creationId="{2957460C-A15C-FB7D-1493-D57A8DA55266}"/>
          </ac:spMkLst>
        </pc:spChg>
        <pc:spChg chg="add mod">
          <ac:chgData name="Bill Horst" userId="a500f50c-e6c9-4856-9545-ac6d766b6fc6" providerId="ADAL" clId="{3899F1D2-4A1C-4F93-90CE-BE9360965300}" dt="2023-03-09T14:07:59.612" v="3991" actId="1035"/>
          <ac:spMkLst>
            <pc:docMk/>
            <pc:sldMk cId="1196804245" sldId="260"/>
            <ac:spMk id="11" creationId="{AAA3EABE-7989-FE8E-BFB2-DA1147B0FD8D}"/>
          </ac:spMkLst>
        </pc:spChg>
        <pc:spChg chg="add mod">
          <ac:chgData name="Bill Horst" userId="a500f50c-e6c9-4856-9545-ac6d766b6fc6" providerId="ADAL" clId="{3899F1D2-4A1C-4F93-90CE-BE9360965300}" dt="2023-03-09T14:49:27.157" v="4667" actId="1036"/>
          <ac:spMkLst>
            <pc:docMk/>
            <pc:sldMk cId="1196804245" sldId="260"/>
            <ac:spMk id="15" creationId="{86162D87-2418-43C7-FE66-0C979E87C49E}"/>
          </ac:spMkLst>
        </pc:spChg>
        <pc:spChg chg="add mod">
          <ac:chgData name="Bill Horst" userId="a500f50c-e6c9-4856-9545-ac6d766b6fc6" providerId="ADAL" clId="{3899F1D2-4A1C-4F93-90CE-BE9360965300}" dt="2023-03-09T14:49:27.157" v="4667" actId="1036"/>
          <ac:spMkLst>
            <pc:docMk/>
            <pc:sldMk cId="1196804245" sldId="260"/>
            <ac:spMk id="17" creationId="{07BA6F56-7177-BD28-91B1-EA8AD45CA6C6}"/>
          </ac:spMkLst>
        </pc:spChg>
        <pc:picChg chg="del">
          <ac:chgData name="Bill Horst" userId="a500f50c-e6c9-4856-9545-ac6d766b6fc6" providerId="ADAL" clId="{3899F1D2-4A1C-4F93-90CE-BE9360965300}" dt="2023-03-09T14:50:11.941" v="4668" actId="478"/>
          <ac:picMkLst>
            <pc:docMk/>
            <pc:sldMk cId="1196804245" sldId="260"/>
            <ac:picMk id="12" creationId="{B348E7C7-C8B3-2F66-2163-5734608B167B}"/>
          </ac:picMkLst>
        </pc:picChg>
        <pc:picChg chg="add mod">
          <ac:chgData name="Bill Horst" userId="a500f50c-e6c9-4856-9545-ac6d766b6fc6" providerId="ADAL" clId="{3899F1D2-4A1C-4F93-90CE-BE9360965300}" dt="2023-03-15T14:15:05.204" v="16605" actId="1038"/>
          <ac:picMkLst>
            <pc:docMk/>
            <pc:sldMk cId="1196804245" sldId="260"/>
            <ac:picMk id="13" creationId="{3CE0242E-8CC9-715B-7A0E-C9C94432E6D1}"/>
          </ac:picMkLst>
        </pc:picChg>
        <pc:picChg chg="del">
          <ac:chgData name="Bill Horst" userId="a500f50c-e6c9-4856-9545-ac6d766b6fc6" providerId="ADAL" clId="{3899F1D2-4A1C-4F93-90CE-BE9360965300}" dt="2023-03-09T14:50:11.941" v="4668" actId="478"/>
          <ac:picMkLst>
            <pc:docMk/>
            <pc:sldMk cId="1196804245" sldId="260"/>
            <ac:picMk id="14" creationId="{4F2D38C5-582D-4ACC-8D2B-E1BF78F63C32}"/>
          </ac:picMkLst>
        </pc:picChg>
        <pc:picChg chg="add mod">
          <ac:chgData name="Bill Horst" userId="a500f50c-e6c9-4856-9545-ac6d766b6fc6" providerId="ADAL" clId="{3899F1D2-4A1C-4F93-90CE-BE9360965300}" dt="2023-03-15T14:15:23.019" v="16630" actId="1035"/>
          <ac:picMkLst>
            <pc:docMk/>
            <pc:sldMk cId="1196804245" sldId="260"/>
            <ac:picMk id="16" creationId="{0369DC84-F42D-5537-578B-D9E508EDFCA1}"/>
          </ac:picMkLst>
        </pc:picChg>
        <pc:picChg chg="del">
          <ac:chgData name="Bill Horst" userId="a500f50c-e6c9-4856-9545-ac6d766b6fc6" providerId="ADAL" clId="{3899F1D2-4A1C-4F93-90CE-BE9360965300}" dt="2023-03-09T14:50:11.941" v="4668" actId="478"/>
          <ac:picMkLst>
            <pc:docMk/>
            <pc:sldMk cId="1196804245" sldId="260"/>
            <ac:picMk id="16" creationId="{D690CC9B-50CC-F0E4-2B00-FA63B5543270}"/>
          </ac:picMkLst>
        </pc:picChg>
        <pc:picChg chg="del">
          <ac:chgData name="Bill Horst" userId="a500f50c-e6c9-4856-9545-ac6d766b6fc6" providerId="ADAL" clId="{3899F1D2-4A1C-4F93-90CE-BE9360965300}" dt="2023-03-09T14:50:11.941" v="4668" actId="478"/>
          <ac:picMkLst>
            <pc:docMk/>
            <pc:sldMk cId="1196804245" sldId="260"/>
            <ac:picMk id="18" creationId="{4EF4EE61-5D28-8329-B073-1DB266B9C512}"/>
          </ac:picMkLst>
        </pc:picChg>
        <pc:picChg chg="add mod">
          <ac:chgData name="Bill Horst" userId="a500f50c-e6c9-4856-9545-ac6d766b6fc6" providerId="ADAL" clId="{3899F1D2-4A1C-4F93-90CE-BE9360965300}" dt="2023-03-15T14:15:05.204" v="16605" actId="1038"/>
          <ac:picMkLst>
            <pc:docMk/>
            <pc:sldMk cId="1196804245" sldId="260"/>
            <ac:picMk id="19" creationId="{46B346FA-0D13-DBAC-CC7B-33752897943E}"/>
          </ac:picMkLst>
        </pc:picChg>
        <pc:picChg chg="del">
          <ac:chgData name="Bill Horst" userId="a500f50c-e6c9-4856-9545-ac6d766b6fc6" providerId="ADAL" clId="{3899F1D2-4A1C-4F93-90CE-BE9360965300}" dt="2023-03-09T14:50:11.941" v="4668" actId="478"/>
          <ac:picMkLst>
            <pc:docMk/>
            <pc:sldMk cId="1196804245" sldId="260"/>
            <ac:picMk id="20" creationId="{53195743-34FA-FE22-EEB1-9C4EF29F3AD3}"/>
          </ac:picMkLst>
        </pc:picChg>
        <pc:picChg chg="add mod ord modCrop">
          <ac:chgData name="Bill Horst" userId="a500f50c-e6c9-4856-9545-ac6d766b6fc6" providerId="ADAL" clId="{3899F1D2-4A1C-4F93-90CE-BE9360965300}" dt="2023-03-15T14:15:13.080" v="16606" actId="166"/>
          <ac:picMkLst>
            <pc:docMk/>
            <pc:sldMk cId="1196804245" sldId="260"/>
            <ac:picMk id="21" creationId="{79169A68-52CC-04E3-FCAC-A315563D825F}"/>
          </ac:picMkLst>
        </pc:picChg>
        <pc:picChg chg="del">
          <ac:chgData name="Bill Horst" userId="a500f50c-e6c9-4856-9545-ac6d766b6fc6" providerId="ADAL" clId="{3899F1D2-4A1C-4F93-90CE-BE9360965300}" dt="2023-03-09T14:50:11.941" v="4668" actId="478"/>
          <ac:picMkLst>
            <pc:docMk/>
            <pc:sldMk cId="1196804245" sldId="260"/>
            <ac:picMk id="22" creationId="{570B92BB-636D-F724-B261-728A2539A780}"/>
          </ac:picMkLst>
        </pc:picChg>
        <pc:picChg chg="add mod modCrop">
          <ac:chgData name="Bill Horst" userId="a500f50c-e6c9-4856-9545-ac6d766b6fc6" providerId="ADAL" clId="{3899F1D2-4A1C-4F93-90CE-BE9360965300}" dt="2023-03-15T13:05:39.039" v="16572" actId="1036"/>
          <ac:picMkLst>
            <pc:docMk/>
            <pc:sldMk cId="1196804245" sldId="260"/>
            <ac:picMk id="24" creationId="{FDC992AD-D80B-3372-97A1-1F7672562631}"/>
          </ac:picMkLst>
        </pc:picChg>
        <pc:picChg chg="add del mod modCrop">
          <ac:chgData name="Bill Horst" userId="a500f50c-e6c9-4856-9545-ac6d766b6fc6" providerId="ADAL" clId="{3899F1D2-4A1C-4F93-90CE-BE9360965300}" dt="2023-03-15T14:11:00.733" v="16574" actId="478"/>
          <ac:picMkLst>
            <pc:docMk/>
            <pc:sldMk cId="1196804245" sldId="260"/>
            <ac:picMk id="26" creationId="{B1B3ACE9-92C1-D68F-D3FB-9F80ABAB9CC6}"/>
          </ac:picMkLst>
        </pc:picChg>
        <pc:picChg chg="add del mod">
          <ac:chgData name="Bill Horst" userId="a500f50c-e6c9-4856-9545-ac6d766b6fc6" providerId="ADAL" clId="{3899F1D2-4A1C-4F93-90CE-BE9360965300}" dt="2023-03-09T15:09:07.068" v="4706" actId="478"/>
          <ac:picMkLst>
            <pc:docMk/>
            <pc:sldMk cId="1196804245" sldId="260"/>
            <ac:picMk id="28" creationId="{BF54A2B5-D242-784C-B097-3767275EA1E2}"/>
          </ac:picMkLst>
        </pc:picChg>
        <pc:picChg chg="add mod ord modCrop">
          <ac:chgData name="Bill Horst" userId="a500f50c-e6c9-4856-9545-ac6d766b6fc6" providerId="ADAL" clId="{3899F1D2-4A1C-4F93-90CE-BE9360965300}" dt="2023-03-15T14:15:05.204" v="16605" actId="1038"/>
          <ac:picMkLst>
            <pc:docMk/>
            <pc:sldMk cId="1196804245" sldId="260"/>
            <ac:picMk id="30" creationId="{F63B9942-9B40-1660-9BFF-82E5E2D37A8D}"/>
          </ac:picMkLst>
        </pc:picChg>
        <pc:picChg chg="add del mod">
          <ac:chgData name="Bill Horst" userId="a500f50c-e6c9-4856-9545-ac6d766b6fc6" providerId="ADAL" clId="{3899F1D2-4A1C-4F93-90CE-BE9360965300}" dt="2023-03-15T14:11:00.733" v="16574" actId="478"/>
          <ac:picMkLst>
            <pc:docMk/>
            <pc:sldMk cId="1196804245" sldId="260"/>
            <ac:picMk id="31" creationId="{E5FA3705-FDEC-51CB-77BD-62169A5F0E44}"/>
          </ac:picMkLst>
        </pc:picChg>
        <pc:picChg chg="add del mod">
          <ac:chgData name="Bill Horst" userId="a500f50c-e6c9-4856-9545-ac6d766b6fc6" providerId="ADAL" clId="{3899F1D2-4A1C-4F93-90CE-BE9360965300}" dt="2023-03-15T14:11:00.733" v="16574" actId="478"/>
          <ac:picMkLst>
            <pc:docMk/>
            <pc:sldMk cId="1196804245" sldId="260"/>
            <ac:picMk id="32" creationId="{CFC36C53-73D4-A56D-2399-DFA32D7B6A19}"/>
          </ac:picMkLst>
        </pc:picChg>
      </pc:sldChg>
      <pc:sldChg chg="addSp delSp modSp add mod">
        <pc:chgData name="Bill Horst" userId="a500f50c-e6c9-4856-9545-ac6d766b6fc6" providerId="ADAL" clId="{3899F1D2-4A1C-4F93-90CE-BE9360965300}" dt="2023-03-15T13:05:52.308" v="16573" actId="1036"/>
        <pc:sldMkLst>
          <pc:docMk/>
          <pc:sldMk cId="2998805176" sldId="261"/>
        </pc:sldMkLst>
        <pc:spChg chg="mod">
          <ac:chgData name="Bill Horst" userId="a500f50c-e6c9-4856-9545-ac6d766b6fc6" providerId="ADAL" clId="{3899F1D2-4A1C-4F93-90CE-BE9360965300}" dt="2023-03-09T15:14:52.432" v="4779" actId="20577"/>
          <ac:spMkLst>
            <pc:docMk/>
            <pc:sldMk cId="2998805176" sldId="261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09T16:51:28.924" v="5749" actId="20577"/>
          <ac:spMkLst>
            <pc:docMk/>
            <pc:sldMk cId="2998805176" sldId="261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09T15:32:42.618" v="5594" actId="6549"/>
          <ac:spMkLst>
            <pc:docMk/>
            <pc:sldMk cId="2998805176" sldId="261"/>
            <ac:spMk id="4" creationId="{91C6EB39-EB24-1DE2-0F93-E3099483F9D3}"/>
          </ac:spMkLst>
        </pc:spChg>
        <pc:spChg chg="mod">
          <ac:chgData name="Bill Horst" userId="a500f50c-e6c9-4856-9545-ac6d766b6fc6" providerId="ADAL" clId="{3899F1D2-4A1C-4F93-90CE-BE9360965300}" dt="2023-03-15T12:15:24.720" v="16169" actId="465"/>
          <ac:spMkLst>
            <pc:docMk/>
            <pc:sldMk cId="2998805176" sldId="261"/>
            <ac:spMk id="5" creationId="{B0FA47B8-F2C7-D267-B47C-BF2A4EE8AA56}"/>
          </ac:spMkLst>
        </pc:spChg>
        <pc:spChg chg="mod">
          <ac:chgData name="Bill Horst" userId="a500f50c-e6c9-4856-9545-ac6d766b6fc6" providerId="ADAL" clId="{3899F1D2-4A1C-4F93-90CE-BE9360965300}" dt="2023-03-09T15:32:37.873" v="5593" actId="1035"/>
          <ac:spMkLst>
            <pc:docMk/>
            <pc:sldMk cId="2998805176" sldId="261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09T15:15:08.096" v="4803" actId="20577"/>
          <ac:spMkLst>
            <pc:docMk/>
            <pc:sldMk cId="2998805176" sldId="261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09T15:28:21.342" v="5334" actId="20577"/>
          <ac:spMkLst>
            <pc:docMk/>
            <pc:sldMk cId="2998805176" sldId="261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09T15:26:51.199" v="5287" actId="465"/>
          <ac:spMkLst>
            <pc:docMk/>
            <pc:sldMk cId="2998805176" sldId="261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09T15:26:29.418" v="5286" actId="20577"/>
          <ac:spMkLst>
            <pc:docMk/>
            <pc:sldMk cId="2998805176" sldId="261"/>
            <ac:spMk id="10" creationId="{2957460C-A15C-FB7D-1493-D57A8DA55266}"/>
          </ac:spMkLst>
        </pc:spChg>
        <pc:spChg chg="mod">
          <ac:chgData name="Bill Horst" userId="a500f50c-e6c9-4856-9545-ac6d766b6fc6" providerId="ADAL" clId="{3899F1D2-4A1C-4F93-90CE-BE9360965300}" dt="2023-03-15T12:15:15.722" v="16168" actId="1036"/>
          <ac:spMkLst>
            <pc:docMk/>
            <pc:sldMk cId="2998805176" sldId="261"/>
            <ac:spMk id="11" creationId="{AAA3EABE-7989-FE8E-BFB2-DA1147B0FD8D}"/>
          </ac:spMkLst>
        </pc:spChg>
        <pc:spChg chg="mod">
          <ac:chgData name="Bill Horst" userId="a500f50c-e6c9-4856-9545-ac6d766b6fc6" providerId="ADAL" clId="{3899F1D2-4A1C-4F93-90CE-BE9360965300}" dt="2023-03-09T15:32:37.873" v="5593" actId="1035"/>
          <ac:spMkLst>
            <pc:docMk/>
            <pc:sldMk cId="2998805176" sldId="261"/>
            <ac:spMk id="15" creationId="{86162D87-2418-43C7-FE66-0C979E87C49E}"/>
          </ac:spMkLst>
        </pc:spChg>
        <pc:spChg chg="mod">
          <ac:chgData name="Bill Horst" userId="a500f50c-e6c9-4856-9545-ac6d766b6fc6" providerId="ADAL" clId="{3899F1D2-4A1C-4F93-90CE-BE9360965300}" dt="2023-03-09T15:32:37.873" v="5593" actId="1035"/>
          <ac:spMkLst>
            <pc:docMk/>
            <pc:sldMk cId="2998805176" sldId="261"/>
            <ac:spMk id="17" creationId="{07BA6F56-7177-BD28-91B1-EA8AD45CA6C6}"/>
          </ac:spMkLst>
        </pc:spChg>
        <pc:picChg chg="add del mod">
          <ac:chgData name="Bill Horst" userId="a500f50c-e6c9-4856-9545-ac6d766b6fc6" providerId="ADAL" clId="{3899F1D2-4A1C-4F93-90CE-BE9360965300}" dt="2023-03-09T15:33:11.413" v="5595" actId="478"/>
          <ac:picMkLst>
            <pc:docMk/>
            <pc:sldMk cId="2998805176" sldId="261"/>
            <ac:picMk id="12" creationId="{D4363BB3-AF6A-FC40-4AFA-9BAA205BD093}"/>
          </ac:picMkLst>
        </pc:picChg>
        <pc:picChg chg="add mod">
          <ac:chgData name="Bill Horst" userId="a500f50c-e6c9-4856-9545-ac6d766b6fc6" providerId="ADAL" clId="{3899F1D2-4A1C-4F93-90CE-BE9360965300}" dt="2023-03-09T15:47:36.460" v="5692" actId="1037"/>
          <ac:picMkLst>
            <pc:docMk/>
            <pc:sldMk cId="2998805176" sldId="261"/>
            <ac:picMk id="13" creationId="{B6AAD9F5-FE97-356B-EF58-432F23877610}"/>
          </ac:picMkLst>
        </pc:picChg>
        <pc:picChg chg="add del mod modCrop">
          <ac:chgData name="Bill Horst" userId="a500f50c-e6c9-4856-9545-ac6d766b6fc6" providerId="ADAL" clId="{3899F1D2-4A1C-4F93-90CE-BE9360965300}" dt="2023-03-09T15:36:29.922" v="5617" actId="931"/>
          <ac:picMkLst>
            <pc:docMk/>
            <pc:sldMk cId="2998805176" sldId="261"/>
            <ac:picMk id="16" creationId="{996F4890-EF7B-6ECB-F527-B19E6F991627}"/>
          </ac:picMkLst>
        </pc:picChg>
        <pc:picChg chg="add mod modCrop">
          <ac:chgData name="Bill Horst" userId="a500f50c-e6c9-4856-9545-ac6d766b6fc6" providerId="ADAL" clId="{3899F1D2-4A1C-4F93-90CE-BE9360965300}" dt="2023-03-09T15:47:36.460" v="5692" actId="1037"/>
          <ac:picMkLst>
            <pc:docMk/>
            <pc:sldMk cId="2998805176" sldId="261"/>
            <ac:picMk id="19" creationId="{B8176F38-317E-6BB0-FCF5-1F1D842092B1}"/>
          </ac:picMkLst>
        </pc:picChg>
        <pc:picChg chg="del">
          <ac:chgData name="Bill Horst" userId="a500f50c-e6c9-4856-9545-ac6d766b6fc6" providerId="ADAL" clId="{3899F1D2-4A1C-4F93-90CE-BE9360965300}" dt="2023-03-09T15:15:00.584" v="4780" actId="478"/>
          <ac:picMkLst>
            <pc:docMk/>
            <pc:sldMk cId="2998805176" sldId="261"/>
            <ac:picMk id="21" creationId="{79169A68-52CC-04E3-FCAC-A315563D825F}"/>
          </ac:picMkLst>
        </pc:picChg>
        <pc:picChg chg="add mod modCrop">
          <ac:chgData name="Bill Horst" userId="a500f50c-e6c9-4856-9545-ac6d766b6fc6" providerId="ADAL" clId="{3899F1D2-4A1C-4F93-90CE-BE9360965300}" dt="2023-03-15T13:05:52.308" v="16573" actId="1036"/>
          <ac:picMkLst>
            <pc:docMk/>
            <pc:sldMk cId="2998805176" sldId="261"/>
            <ac:picMk id="22" creationId="{BF0E32DC-FC55-0120-8AA2-8D2764FC1EC6}"/>
          </ac:picMkLst>
        </pc:picChg>
        <pc:picChg chg="del">
          <ac:chgData name="Bill Horst" userId="a500f50c-e6c9-4856-9545-ac6d766b6fc6" providerId="ADAL" clId="{3899F1D2-4A1C-4F93-90CE-BE9360965300}" dt="2023-03-09T15:15:00.584" v="4780" actId="478"/>
          <ac:picMkLst>
            <pc:docMk/>
            <pc:sldMk cId="2998805176" sldId="261"/>
            <ac:picMk id="24" creationId="{FDC992AD-D80B-3372-97A1-1F7672562631}"/>
          </ac:picMkLst>
        </pc:picChg>
        <pc:picChg chg="add mod ord">
          <ac:chgData name="Bill Horst" userId="a500f50c-e6c9-4856-9545-ac6d766b6fc6" providerId="ADAL" clId="{3899F1D2-4A1C-4F93-90CE-BE9360965300}" dt="2023-03-09T15:46:02.591" v="5683" actId="166"/>
          <ac:picMkLst>
            <pc:docMk/>
            <pc:sldMk cId="2998805176" sldId="261"/>
            <ac:picMk id="25" creationId="{B778CC26-3C41-EC5D-83C5-57D85CED3596}"/>
          </ac:picMkLst>
        </pc:picChg>
        <pc:picChg chg="del">
          <ac:chgData name="Bill Horst" userId="a500f50c-e6c9-4856-9545-ac6d766b6fc6" providerId="ADAL" clId="{3899F1D2-4A1C-4F93-90CE-BE9360965300}" dt="2023-03-09T15:15:00.584" v="4780" actId="478"/>
          <ac:picMkLst>
            <pc:docMk/>
            <pc:sldMk cId="2998805176" sldId="261"/>
            <ac:picMk id="26" creationId="{B1B3ACE9-92C1-D68F-D3FB-9F80ABAB9CC6}"/>
          </ac:picMkLst>
        </pc:picChg>
        <pc:picChg chg="add mod modCrop">
          <ac:chgData name="Bill Horst" userId="a500f50c-e6c9-4856-9545-ac6d766b6fc6" providerId="ADAL" clId="{3899F1D2-4A1C-4F93-90CE-BE9360965300}" dt="2023-03-09T15:46:52.170" v="5691" actId="1036"/>
          <ac:picMkLst>
            <pc:docMk/>
            <pc:sldMk cId="2998805176" sldId="261"/>
            <ac:picMk id="28" creationId="{E95AAB5A-77CC-DDBC-96E1-DF202434512F}"/>
          </ac:picMkLst>
        </pc:picChg>
        <pc:picChg chg="del">
          <ac:chgData name="Bill Horst" userId="a500f50c-e6c9-4856-9545-ac6d766b6fc6" providerId="ADAL" clId="{3899F1D2-4A1C-4F93-90CE-BE9360965300}" dt="2023-03-09T15:15:00.584" v="4780" actId="478"/>
          <ac:picMkLst>
            <pc:docMk/>
            <pc:sldMk cId="2998805176" sldId="261"/>
            <ac:picMk id="30" creationId="{F63B9942-9B40-1660-9BFF-82E5E2D37A8D}"/>
          </ac:picMkLst>
        </pc:picChg>
        <pc:picChg chg="del">
          <ac:chgData name="Bill Horst" userId="a500f50c-e6c9-4856-9545-ac6d766b6fc6" providerId="ADAL" clId="{3899F1D2-4A1C-4F93-90CE-BE9360965300}" dt="2023-03-09T15:15:00.584" v="4780" actId="478"/>
          <ac:picMkLst>
            <pc:docMk/>
            <pc:sldMk cId="2998805176" sldId="261"/>
            <ac:picMk id="31" creationId="{E5FA3705-FDEC-51CB-77BD-62169A5F0E44}"/>
          </ac:picMkLst>
        </pc:picChg>
        <pc:picChg chg="del">
          <ac:chgData name="Bill Horst" userId="a500f50c-e6c9-4856-9545-ac6d766b6fc6" providerId="ADAL" clId="{3899F1D2-4A1C-4F93-90CE-BE9360965300}" dt="2023-03-09T15:15:00.584" v="4780" actId="478"/>
          <ac:picMkLst>
            <pc:docMk/>
            <pc:sldMk cId="2998805176" sldId="261"/>
            <ac:picMk id="32" creationId="{CFC36C53-73D4-A56D-2399-DFA32D7B6A19}"/>
          </ac:picMkLst>
        </pc:picChg>
      </pc:sldChg>
      <pc:sldChg chg="addSp delSp modSp add mod">
        <pc:chgData name="Bill Horst" userId="a500f50c-e6c9-4856-9545-ac6d766b6fc6" providerId="ADAL" clId="{3899F1D2-4A1C-4F93-90CE-BE9360965300}" dt="2023-03-15T12:21:54.789" v="16536" actId="20577"/>
        <pc:sldMkLst>
          <pc:docMk/>
          <pc:sldMk cId="3126892255" sldId="262"/>
        </pc:sldMkLst>
        <pc:spChg chg="mod">
          <ac:chgData name="Bill Horst" userId="a500f50c-e6c9-4856-9545-ac6d766b6fc6" providerId="ADAL" clId="{3899F1D2-4A1C-4F93-90CE-BE9360965300}" dt="2023-03-09T15:49:16.879" v="5743" actId="20577"/>
          <ac:spMkLst>
            <pc:docMk/>
            <pc:sldMk cId="3126892255" sldId="262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09T16:51:09.588" v="5747" actId="2711"/>
          <ac:spMkLst>
            <pc:docMk/>
            <pc:sldMk cId="3126892255" sldId="262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09T17:13:46.401" v="6771" actId="1036"/>
          <ac:spMkLst>
            <pc:docMk/>
            <pc:sldMk cId="3126892255" sldId="262"/>
            <ac:spMk id="4" creationId="{91C6EB39-EB24-1DE2-0F93-E3099483F9D3}"/>
          </ac:spMkLst>
        </pc:spChg>
        <pc:spChg chg="del mod">
          <ac:chgData name="Bill Horst" userId="a500f50c-e6c9-4856-9545-ac6d766b6fc6" providerId="ADAL" clId="{3899F1D2-4A1C-4F93-90CE-BE9360965300}" dt="2023-03-09T15:49:27.157" v="5745" actId="478"/>
          <ac:spMkLst>
            <pc:docMk/>
            <pc:sldMk cId="3126892255" sldId="262"/>
            <ac:spMk id="5" creationId="{B0FA47B8-F2C7-D267-B47C-BF2A4EE8AA56}"/>
          </ac:spMkLst>
        </pc:spChg>
        <pc:spChg chg="mod">
          <ac:chgData name="Bill Horst" userId="a500f50c-e6c9-4856-9545-ac6d766b6fc6" providerId="ADAL" clId="{3899F1D2-4A1C-4F93-90CE-BE9360965300}" dt="2023-03-15T12:20:25.232" v="16413" actId="1035"/>
          <ac:spMkLst>
            <pc:docMk/>
            <pc:sldMk cId="3126892255" sldId="262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09T15:48:41.748" v="5717" actId="20577"/>
          <ac:spMkLst>
            <pc:docMk/>
            <pc:sldMk cId="3126892255" sldId="262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09T17:13:46.401" v="6771" actId="1036"/>
          <ac:spMkLst>
            <pc:docMk/>
            <pc:sldMk cId="3126892255" sldId="262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09T17:14:02.700" v="6786" actId="6549"/>
          <ac:spMkLst>
            <pc:docMk/>
            <pc:sldMk cId="3126892255" sldId="262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15T12:21:54.789" v="16536" actId="20577"/>
          <ac:spMkLst>
            <pc:docMk/>
            <pc:sldMk cId="3126892255" sldId="262"/>
            <ac:spMk id="10" creationId="{2957460C-A15C-FB7D-1493-D57A8DA55266}"/>
          </ac:spMkLst>
        </pc:spChg>
        <pc:spChg chg="mod">
          <ac:chgData name="Bill Horst" userId="a500f50c-e6c9-4856-9545-ac6d766b6fc6" providerId="ADAL" clId="{3899F1D2-4A1C-4F93-90CE-BE9360965300}" dt="2023-03-15T12:15:57.552" v="16171" actId="20577"/>
          <ac:spMkLst>
            <pc:docMk/>
            <pc:sldMk cId="3126892255" sldId="262"/>
            <ac:spMk id="11" creationId="{AAA3EABE-7989-FE8E-BFB2-DA1147B0FD8D}"/>
          </ac:spMkLst>
        </pc:spChg>
        <pc:spChg chg="mod">
          <ac:chgData name="Bill Horst" userId="a500f50c-e6c9-4856-9545-ac6d766b6fc6" providerId="ADAL" clId="{3899F1D2-4A1C-4F93-90CE-BE9360965300}" dt="2023-03-15T12:20:25.232" v="16413" actId="1035"/>
          <ac:spMkLst>
            <pc:docMk/>
            <pc:sldMk cId="3126892255" sldId="262"/>
            <ac:spMk id="15" creationId="{86162D87-2418-43C7-FE66-0C979E87C49E}"/>
          </ac:spMkLst>
        </pc:spChg>
        <pc:spChg chg="mod">
          <ac:chgData name="Bill Horst" userId="a500f50c-e6c9-4856-9545-ac6d766b6fc6" providerId="ADAL" clId="{3899F1D2-4A1C-4F93-90CE-BE9360965300}" dt="2023-03-15T12:20:25.232" v="16413" actId="1035"/>
          <ac:spMkLst>
            <pc:docMk/>
            <pc:sldMk cId="3126892255" sldId="262"/>
            <ac:spMk id="17" creationId="{07BA6F56-7177-BD28-91B1-EA8AD45CA6C6}"/>
          </ac:spMkLst>
        </pc:spChg>
        <pc:picChg chg="del">
          <ac:chgData name="Bill Horst" userId="a500f50c-e6c9-4856-9545-ac6d766b6fc6" providerId="ADAL" clId="{3899F1D2-4A1C-4F93-90CE-BE9360965300}" dt="2023-03-09T17:19:20.294" v="6923" actId="478"/>
          <ac:picMkLst>
            <pc:docMk/>
            <pc:sldMk cId="3126892255" sldId="262"/>
            <ac:picMk id="13" creationId="{B6AAD9F5-FE97-356B-EF58-432F23877610}"/>
          </ac:picMkLst>
        </pc:picChg>
        <pc:picChg chg="add mod ord modCrop">
          <ac:chgData name="Bill Horst" userId="a500f50c-e6c9-4856-9545-ac6d766b6fc6" providerId="ADAL" clId="{3899F1D2-4A1C-4F93-90CE-BE9360965300}" dt="2023-03-09T17:35:00.289" v="7041" actId="732"/>
          <ac:picMkLst>
            <pc:docMk/>
            <pc:sldMk cId="3126892255" sldId="262"/>
            <ac:picMk id="14" creationId="{55311699-5813-1692-31A2-0340685B3C48}"/>
          </ac:picMkLst>
        </pc:picChg>
        <pc:picChg chg="add mod">
          <ac:chgData name="Bill Horst" userId="a500f50c-e6c9-4856-9545-ac6d766b6fc6" providerId="ADAL" clId="{3899F1D2-4A1C-4F93-90CE-BE9360965300}" dt="2023-03-09T17:33:25.166" v="7032" actId="1076"/>
          <ac:picMkLst>
            <pc:docMk/>
            <pc:sldMk cId="3126892255" sldId="262"/>
            <ac:picMk id="18" creationId="{01492729-666A-FA3F-DB6C-1304A4B4C0ED}"/>
          </ac:picMkLst>
        </pc:picChg>
        <pc:picChg chg="del">
          <ac:chgData name="Bill Horst" userId="a500f50c-e6c9-4856-9545-ac6d766b6fc6" providerId="ADAL" clId="{3899F1D2-4A1C-4F93-90CE-BE9360965300}" dt="2023-03-09T17:19:20.294" v="6923" actId="478"/>
          <ac:picMkLst>
            <pc:docMk/>
            <pc:sldMk cId="3126892255" sldId="262"/>
            <ac:picMk id="19" creationId="{B8176F38-317E-6BB0-FCF5-1F1D842092B1}"/>
          </ac:picMkLst>
        </pc:picChg>
        <pc:picChg chg="add mod ord modCrop">
          <ac:chgData name="Bill Horst" userId="a500f50c-e6c9-4856-9545-ac6d766b6fc6" providerId="ADAL" clId="{3899F1D2-4A1C-4F93-90CE-BE9360965300}" dt="2023-03-09T17:33:13.828" v="7031" actId="1076"/>
          <ac:picMkLst>
            <pc:docMk/>
            <pc:sldMk cId="3126892255" sldId="262"/>
            <ac:picMk id="21" creationId="{B8A89103-5610-AE9C-B7CF-3D6B8BC37F14}"/>
          </ac:picMkLst>
        </pc:picChg>
        <pc:picChg chg="del">
          <ac:chgData name="Bill Horst" userId="a500f50c-e6c9-4856-9545-ac6d766b6fc6" providerId="ADAL" clId="{3899F1D2-4A1C-4F93-90CE-BE9360965300}" dt="2023-03-09T17:19:20.294" v="6923" actId="478"/>
          <ac:picMkLst>
            <pc:docMk/>
            <pc:sldMk cId="3126892255" sldId="262"/>
            <ac:picMk id="22" creationId="{BF0E32DC-FC55-0120-8AA2-8D2764FC1EC6}"/>
          </ac:picMkLst>
        </pc:picChg>
        <pc:picChg chg="add del mod modCrop">
          <ac:chgData name="Bill Horst" userId="a500f50c-e6c9-4856-9545-ac6d766b6fc6" providerId="ADAL" clId="{3899F1D2-4A1C-4F93-90CE-BE9360965300}" dt="2023-03-15T12:18:09.568" v="16296" actId="478"/>
          <ac:picMkLst>
            <pc:docMk/>
            <pc:sldMk cId="3126892255" sldId="262"/>
            <ac:picMk id="24" creationId="{8A0ADF49-A723-53D7-15D2-780BCA363601}"/>
          </ac:picMkLst>
        </pc:picChg>
        <pc:picChg chg="del">
          <ac:chgData name="Bill Horst" userId="a500f50c-e6c9-4856-9545-ac6d766b6fc6" providerId="ADAL" clId="{3899F1D2-4A1C-4F93-90CE-BE9360965300}" dt="2023-03-09T17:19:20.294" v="6923" actId="478"/>
          <ac:picMkLst>
            <pc:docMk/>
            <pc:sldMk cId="3126892255" sldId="262"/>
            <ac:picMk id="25" creationId="{B778CC26-3C41-EC5D-83C5-57D85CED3596}"/>
          </ac:picMkLst>
        </pc:picChg>
        <pc:picChg chg="add mod ord">
          <ac:chgData name="Bill Horst" userId="a500f50c-e6c9-4856-9545-ac6d766b6fc6" providerId="ADAL" clId="{3899F1D2-4A1C-4F93-90CE-BE9360965300}" dt="2023-03-10T15:50:42.904" v="7241" actId="196"/>
          <ac:picMkLst>
            <pc:docMk/>
            <pc:sldMk cId="3126892255" sldId="262"/>
            <ac:picMk id="27" creationId="{01A9FA77-FAAC-EF4F-0406-1551965C840C}"/>
          </ac:picMkLst>
        </pc:picChg>
        <pc:picChg chg="del">
          <ac:chgData name="Bill Horst" userId="a500f50c-e6c9-4856-9545-ac6d766b6fc6" providerId="ADAL" clId="{3899F1D2-4A1C-4F93-90CE-BE9360965300}" dt="2023-03-09T17:19:20.294" v="6923" actId="478"/>
          <ac:picMkLst>
            <pc:docMk/>
            <pc:sldMk cId="3126892255" sldId="262"/>
            <ac:picMk id="28" creationId="{E95AAB5A-77CC-DDBC-96E1-DF202434512F}"/>
          </ac:picMkLst>
        </pc:picChg>
        <pc:picChg chg="add mod modCrop">
          <ac:chgData name="Bill Horst" userId="a500f50c-e6c9-4856-9545-ac6d766b6fc6" providerId="ADAL" clId="{3899F1D2-4A1C-4F93-90CE-BE9360965300}" dt="2023-03-09T17:34:48.623" v="7040" actId="732"/>
          <ac:picMkLst>
            <pc:docMk/>
            <pc:sldMk cId="3126892255" sldId="262"/>
            <ac:picMk id="30" creationId="{F2DCBDC8-DAF1-89BA-A708-0D6EBD398DB1}"/>
          </ac:picMkLst>
        </pc:picChg>
        <pc:picChg chg="add mod">
          <ac:chgData name="Bill Horst" userId="a500f50c-e6c9-4856-9545-ac6d766b6fc6" providerId="ADAL" clId="{3899F1D2-4A1C-4F93-90CE-BE9360965300}" dt="2023-03-09T17:35:13.425" v="7047" actId="1036"/>
          <ac:picMkLst>
            <pc:docMk/>
            <pc:sldMk cId="3126892255" sldId="262"/>
            <ac:picMk id="32" creationId="{FCD9ED96-363A-DC1D-2C66-F34543DE7D4E}"/>
          </ac:picMkLst>
        </pc:picChg>
      </pc:sldChg>
      <pc:sldChg chg="addSp delSp modSp add mod ord">
        <pc:chgData name="Bill Horst" userId="a500f50c-e6c9-4856-9545-ac6d766b6fc6" providerId="ADAL" clId="{3899F1D2-4A1C-4F93-90CE-BE9360965300}" dt="2023-03-13T15:10:21.389" v="9313" actId="1036"/>
        <pc:sldMkLst>
          <pc:docMk/>
          <pc:sldMk cId="1967066265" sldId="263"/>
        </pc:sldMkLst>
        <pc:spChg chg="mod">
          <ac:chgData name="Bill Horst" userId="a500f50c-e6c9-4856-9545-ac6d766b6fc6" providerId="ADAL" clId="{3899F1D2-4A1C-4F93-90CE-BE9360965300}" dt="2023-03-09T17:39:08.372" v="7203" actId="20577"/>
          <ac:spMkLst>
            <pc:docMk/>
            <pc:sldMk cId="1967066265" sldId="263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13T13:13:05.137" v="8075" actId="408"/>
          <ac:spMkLst>
            <pc:docMk/>
            <pc:sldMk cId="1967066265" sldId="263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13T13:12:25.335" v="8065" actId="1036"/>
          <ac:spMkLst>
            <pc:docMk/>
            <pc:sldMk cId="1967066265" sldId="263"/>
            <ac:spMk id="4" creationId="{91C6EB39-EB24-1DE2-0F93-E3099483F9D3}"/>
          </ac:spMkLst>
        </pc:spChg>
        <pc:spChg chg="mod">
          <ac:chgData name="Bill Horst" userId="a500f50c-e6c9-4856-9545-ac6d766b6fc6" providerId="ADAL" clId="{3899F1D2-4A1C-4F93-90CE-BE9360965300}" dt="2023-03-13T13:13:15.912" v="8076" actId="465"/>
          <ac:spMkLst>
            <pc:docMk/>
            <pc:sldMk cId="1967066265" sldId="263"/>
            <ac:spMk id="5" creationId="{B0FA47B8-F2C7-D267-B47C-BF2A4EE8AA56}"/>
          </ac:spMkLst>
        </pc:spChg>
        <pc:spChg chg="mod">
          <ac:chgData name="Bill Horst" userId="a500f50c-e6c9-4856-9545-ac6d766b6fc6" providerId="ADAL" clId="{3899F1D2-4A1C-4F93-90CE-BE9360965300}" dt="2023-03-13T13:12:34.301" v="8073" actId="1036"/>
          <ac:spMkLst>
            <pc:docMk/>
            <pc:sldMk cId="1967066265" sldId="263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09T17:38:30.312" v="7166" actId="20577"/>
          <ac:spMkLst>
            <pc:docMk/>
            <pc:sldMk cId="1967066265" sldId="263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13T13:12:25.335" v="8065" actId="1036"/>
          <ac:spMkLst>
            <pc:docMk/>
            <pc:sldMk cId="1967066265" sldId="263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13T13:11:39.529" v="8019" actId="20577"/>
          <ac:spMkLst>
            <pc:docMk/>
            <pc:sldMk cId="1967066265" sldId="263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13T13:57:35.846" v="8127" actId="6549"/>
          <ac:spMkLst>
            <pc:docMk/>
            <pc:sldMk cId="1967066265" sldId="263"/>
            <ac:spMk id="10" creationId="{2957460C-A15C-FB7D-1493-D57A8DA55266}"/>
          </ac:spMkLst>
        </pc:spChg>
        <pc:spChg chg="mod">
          <ac:chgData name="Bill Horst" userId="a500f50c-e6c9-4856-9545-ac6d766b6fc6" providerId="ADAL" clId="{3899F1D2-4A1C-4F93-90CE-BE9360965300}" dt="2023-03-13T13:12:17.269" v="8043" actId="1036"/>
          <ac:spMkLst>
            <pc:docMk/>
            <pc:sldMk cId="1967066265" sldId="263"/>
            <ac:spMk id="11" creationId="{AAA3EABE-7989-FE8E-BFB2-DA1147B0FD8D}"/>
          </ac:spMkLst>
        </pc:spChg>
        <pc:spChg chg="mod">
          <ac:chgData name="Bill Horst" userId="a500f50c-e6c9-4856-9545-ac6d766b6fc6" providerId="ADAL" clId="{3899F1D2-4A1C-4F93-90CE-BE9360965300}" dt="2023-03-13T13:12:34.301" v="8073" actId="1036"/>
          <ac:spMkLst>
            <pc:docMk/>
            <pc:sldMk cId="1967066265" sldId="263"/>
            <ac:spMk id="15" creationId="{86162D87-2418-43C7-FE66-0C979E87C49E}"/>
          </ac:spMkLst>
        </pc:spChg>
        <pc:spChg chg="mod">
          <ac:chgData name="Bill Horst" userId="a500f50c-e6c9-4856-9545-ac6d766b6fc6" providerId="ADAL" clId="{3899F1D2-4A1C-4F93-90CE-BE9360965300}" dt="2023-03-13T13:12:34.301" v="8073" actId="1036"/>
          <ac:spMkLst>
            <pc:docMk/>
            <pc:sldMk cId="1967066265" sldId="263"/>
            <ac:spMk id="17" creationId="{07BA6F56-7177-BD28-91B1-EA8AD45CA6C6}"/>
          </ac:spMkLst>
        </pc:spChg>
        <pc:picChg chg="add mod ord">
          <ac:chgData name="Bill Horst" userId="a500f50c-e6c9-4856-9545-ac6d766b6fc6" providerId="ADAL" clId="{3899F1D2-4A1C-4F93-90CE-BE9360965300}" dt="2023-03-13T14:14:02.866" v="8201" actId="1037"/>
          <ac:picMkLst>
            <pc:docMk/>
            <pc:sldMk cId="1967066265" sldId="263"/>
            <ac:picMk id="13" creationId="{91F2CF44-0500-BD01-7882-8DC85D2F66F3}"/>
          </ac:picMkLst>
        </pc:picChg>
        <pc:picChg chg="add del mod">
          <ac:chgData name="Bill Horst" userId="a500f50c-e6c9-4856-9545-ac6d766b6fc6" providerId="ADAL" clId="{3899F1D2-4A1C-4F93-90CE-BE9360965300}" dt="2023-03-13T14:11:00.418" v="8193" actId="478"/>
          <ac:picMkLst>
            <pc:docMk/>
            <pc:sldMk cId="1967066265" sldId="263"/>
            <ac:picMk id="16" creationId="{9875FE2B-4915-49AA-6EAF-920AD6AF35F8}"/>
          </ac:picMkLst>
        </pc:picChg>
        <pc:picChg chg="add mod ord">
          <ac:chgData name="Bill Horst" userId="a500f50c-e6c9-4856-9545-ac6d766b6fc6" providerId="ADAL" clId="{3899F1D2-4A1C-4F93-90CE-BE9360965300}" dt="2023-03-13T14:09:58.635" v="8185" actId="1038"/>
          <ac:picMkLst>
            <pc:docMk/>
            <pc:sldMk cId="1967066265" sldId="263"/>
            <ac:picMk id="19" creationId="{A78E7D30-1833-2178-B5FA-7B51B3B521A4}"/>
          </ac:picMkLst>
        </pc:picChg>
        <pc:picChg chg="add mod">
          <ac:chgData name="Bill Horst" userId="a500f50c-e6c9-4856-9545-ac6d766b6fc6" providerId="ADAL" clId="{3899F1D2-4A1C-4F93-90CE-BE9360965300}" dt="2023-03-13T15:10:21.389" v="9313" actId="1036"/>
          <ac:picMkLst>
            <pc:docMk/>
            <pc:sldMk cId="1967066265" sldId="263"/>
            <ac:picMk id="21" creationId="{766C2D13-E4BD-3056-1546-60D7D08C298A}"/>
          </ac:picMkLst>
        </pc:picChg>
        <pc:picChg chg="del">
          <ac:chgData name="Bill Horst" userId="a500f50c-e6c9-4856-9545-ac6d766b6fc6" providerId="ADAL" clId="{3899F1D2-4A1C-4F93-90CE-BE9360965300}" dt="2023-03-09T17:37:33.167" v="7117" actId="478"/>
          <ac:picMkLst>
            <pc:docMk/>
            <pc:sldMk cId="1967066265" sldId="263"/>
            <ac:picMk id="21" creationId="{79169A68-52CC-04E3-FCAC-A315563D825F}"/>
          </ac:picMkLst>
        </pc:picChg>
        <pc:picChg chg="add mod ord modCrop">
          <ac:chgData name="Bill Horst" userId="a500f50c-e6c9-4856-9545-ac6d766b6fc6" providerId="ADAL" clId="{3899F1D2-4A1C-4F93-90CE-BE9360965300}" dt="2023-03-13T14:14:18.671" v="8202" actId="1036"/>
          <ac:picMkLst>
            <pc:docMk/>
            <pc:sldMk cId="1967066265" sldId="263"/>
            <ac:picMk id="23" creationId="{9A43D2BB-E010-2813-FD56-16F74D869D02}"/>
          </ac:picMkLst>
        </pc:picChg>
        <pc:picChg chg="del">
          <ac:chgData name="Bill Horst" userId="a500f50c-e6c9-4856-9545-ac6d766b6fc6" providerId="ADAL" clId="{3899F1D2-4A1C-4F93-90CE-BE9360965300}" dt="2023-03-09T17:37:33.167" v="7117" actId="478"/>
          <ac:picMkLst>
            <pc:docMk/>
            <pc:sldMk cId="1967066265" sldId="263"/>
            <ac:picMk id="24" creationId="{FDC992AD-D80B-3372-97A1-1F7672562631}"/>
          </ac:picMkLst>
        </pc:picChg>
        <pc:picChg chg="add mod">
          <ac:chgData name="Bill Horst" userId="a500f50c-e6c9-4856-9545-ac6d766b6fc6" providerId="ADAL" clId="{3899F1D2-4A1C-4F93-90CE-BE9360965300}" dt="2023-03-13T14:09:58.635" v="8185" actId="1038"/>
          <ac:picMkLst>
            <pc:docMk/>
            <pc:sldMk cId="1967066265" sldId="263"/>
            <ac:picMk id="25" creationId="{0F2DA8B9-1382-976D-31BB-6C9776B9F337}"/>
          </ac:picMkLst>
        </pc:picChg>
        <pc:picChg chg="del">
          <ac:chgData name="Bill Horst" userId="a500f50c-e6c9-4856-9545-ac6d766b6fc6" providerId="ADAL" clId="{3899F1D2-4A1C-4F93-90CE-BE9360965300}" dt="2023-03-09T17:37:33.167" v="7117" actId="478"/>
          <ac:picMkLst>
            <pc:docMk/>
            <pc:sldMk cId="1967066265" sldId="263"/>
            <ac:picMk id="26" creationId="{B1B3ACE9-92C1-D68F-D3FB-9F80ABAB9CC6}"/>
          </ac:picMkLst>
        </pc:picChg>
        <pc:picChg chg="add mod ord">
          <ac:chgData name="Bill Horst" userId="a500f50c-e6c9-4856-9545-ac6d766b6fc6" providerId="ADAL" clId="{3899F1D2-4A1C-4F93-90CE-BE9360965300}" dt="2023-03-13T14:14:02.866" v="8201" actId="1037"/>
          <ac:picMkLst>
            <pc:docMk/>
            <pc:sldMk cId="1967066265" sldId="263"/>
            <ac:picMk id="27" creationId="{03CEDDF5-49C6-1909-758F-F3856FA54456}"/>
          </ac:picMkLst>
        </pc:picChg>
        <pc:picChg chg="del">
          <ac:chgData name="Bill Horst" userId="a500f50c-e6c9-4856-9545-ac6d766b6fc6" providerId="ADAL" clId="{3899F1D2-4A1C-4F93-90CE-BE9360965300}" dt="2023-03-09T17:37:33.167" v="7117" actId="478"/>
          <ac:picMkLst>
            <pc:docMk/>
            <pc:sldMk cId="1967066265" sldId="263"/>
            <ac:picMk id="30" creationId="{F63B9942-9B40-1660-9BFF-82E5E2D37A8D}"/>
          </ac:picMkLst>
        </pc:picChg>
        <pc:picChg chg="del">
          <ac:chgData name="Bill Horst" userId="a500f50c-e6c9-4856-9545-ac6d766b6fc6" providerId="ADAL" clId="{3899F1D2-4A1C-4F93-90CE-BE9360965300}" dt="2023-03-09T17:37:33.167" v="7117" actId="478"/>
          <ac:picMkLst>
            <pc:docMk/>
            <pc:sldMk cId="1967066265" sldId="263"/>
            <ac:picMk id="31" creationId="{E5FA3705-FDEC-51CB-77BD-62169A5F0E44}"/>
          </ac:picMkLst>
        </pc:picChg>
        <pc:picChg chg="del">
          <ac:chgData name="Bill Horst" userId="a500f50c-e6c9-4856-9545-ac6d766b6fc6" providerId="ADAL" clId="{3899F1D2-4A1C-4F93-90CE-BE9360965300}" dt="2023-03-09T17:37:33.167" v="7117" actId="478"/>
          <ac:picMkLst>
            <pc:docMk/>
            <pc:sldMk cId="1967066265" sldId="263"/>
            <ac:picMk id="32" creationId="{CFC36C53-73D4-A56D-2399-DFA32D7B6A19}"/>
          </ac:picMkLst>
        </pc:picChg>
      </pc:sldChg>
      <pc:sldChg chg="modSp add del mod">
        <pc:chgData name="Bill Horst" userId="a500f50c-e6c9-4856-9545-ac6d766b6fc6" providerId="ADAL" clId="{3899F1D2-4A1C-4F93-90CE-BE9360965300}" dt="2023-03-09T17:36:42.502" v="7092" actId="2696"/>
        <pc:sldMkLst>
          <pc:docMk/>
          <pc:sldMk cId="2170594149" sldId="263"/>
        </pc:sldMkLst>
        <pc:spChg chg="mod">
          <ac:chgData name="Bill Horst" userId="a500f50c-e6c9-4856-9545-ac6d766b6fc6" providerId="ADAL" clId="{3899F1D2-4A1C-4F93-90CE-BE9360965300}" dt="2023-03-09T17:35:49.091" v="7091" actId="20577"/>
          <ac:spMkLst>
            <pc:docMk/>
            <pc:sldMk cId="2170594149" sldId="263"/>
            <ac:spMk id="7" creationId="{C98331EA-A3CB-1A97-2A07-2B1B3A28B35F}"/>
          </ac:spMkLst>
        </pc:spChg>
      </pc:sldChg>
      <pc:sldChg chg="addSp delSp modSp add mod">
        <pc:chgData name="Bill Horst" userId="a500f50c-e6c9-4856-9545-ac6d766b6fc6" providerId="ADAL" clId="{3899F1D2-4A1C-4F93-90CE-BE9360965300}" dt="2023-03-13T15:17:01.689" v="9543" actId="6549"/>
        <pc:sldMkLst>
          <pc:docMk/>
          <pc:sldMk cId="3186836072" sldId="264"/>
        </pc:sldMkLst>
        <pc:spChg chg="mod">
          <ac:chgData name="Bill Horst" userId="a500f50c-e6c9-4856-9545-ac6d766b6fc6" providerId="ADAL" clId="{3899F1D2-4A1C-4F93-90CE-BE9360965300}" dt="2023-03-13T14:17:36.220" v="8308" actId="255"/>
          <ac:spMkLst>
            <pc:docMk/>
            <pc:sldMk cId="3186836072" sldId="264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13T15:17:01.689" v="9543" actId="6549"/>
          <ac:spMkLst>
            <pc:docMk/>
            <pc:sldMk cId="3186836072" sldId="264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13T14:26:22.605" v="8367" actId="1035"/>
          <ac:spMkLst>
            <pc:docMk/>
            <pc:sldMk cId="3186836072" sldId="264"/>
            <ac:spMk id="4" creationId="{91C6EB39-EB24-1DE2-0F93-E3099483F9D3}"/>
          </ac:spMkLst>
        </pc:spChg>
        <pc:spChg chg="del mod">
          <ac:chgData name="Bill Horst" userId="a500f50c-e6c9-4856-9545-ac6d766b6fc6" providerId="ADAL" clId="{3899F1D2-4A1C-4F93-90CE-BE9360965300}" dt="2023-03-13T14:50:32.202" v="8756" actId="478"/>
          <ac:spMkLst>
            <pc:docMk/>
            <pc:sldMk cId="3186836072" sldId="264"/>
            <ac:spMk id="5" creationId="{B0FA47B8-F2C7-D267-B47C-BF2A4EE8AA56}"/>
          </ac:spMkLst>
        </pc:spChg>
        <pc:spChg chg="mod">
          <ac:chgData name="Bill Horst" userId="a500f50c-e6c9-4856-9545-ac6d766b6fc6" providerId="ADAL" clId="{3899F1D2-4A1C-4F93-90CE-BE9360965300}" dt="2023-03-13T14:55:06.538" v="9125" actId="313"/>
          <ac:spMkLst>
            <pc:docMk/>
            <pc:sldMk cId="3186836072" sldId="264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13T14:15:31.893" v="8250" actId="20577"/>
          <ac:spMkLst>
            <pc:docMk/>
            <pc:sldMk cId="3186836072" sldId="264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13T14:26:49.059" v="8477" actId="1035"/>
          <ac:spMkLst>
            <pc:docMk/>
            <pc:sldMk cId="3186836072" sldId="264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13T14:26:14.129" v="8340" actId="1035"/>
          <ac:spMkLst>
            <pc:docMk/>
            <pc:sldMk cId="3186836072" sldId="264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13T14:25:50.867" v="8314" actId="20577"/>
          <ac:spMkLst>
            <pc:docMk/>
            <pc:sldMk cId="3186836072" sldId="264"/>
            <ac:spMk id="10" creationId="{2957460C-A15C-FB7D-1493-D57A8DA55266}"/>
          </ac:spMkLst>
        </pc:spChg>
        <pc:spChg chg="mod">
          <ac:chgData name="Bill Horst" userId="a500f50c-e6c9-4856-9545-ac6d766b6fc6" providerId="ADAL" clId="{3899F1D2-4A1C-4F93-90CE-BE9360965300}" dt="2023-03-13T14:53:13.591" v="8961" actId="1035"/>
          <ac:spMkLst>
            <pc:docMk/>
            <pc:sldMk cId="3186836072" sldId="264"/>
            <ac:spMk id="11" creationId="{AAA3EABE-7989-FE8E-BFB2-DA1147B0FD8D}"/>
          </ac:spMkLst>
        </pc:spChg>
        <pc:spChg chg="mod">
          <ac:chgData name="Bill Horst" userId="a500f50c-e6c9-4856-9545-ac6d766b6fc6" providerId="ADAL" clId="{3899F1D2-4A1C-4F93-90CE-BE9360965300}" dt="2023-03-13T14:53:02.216" v="8954" actId="313"/>
          <ac:spMkLst>
            <pc:docMk/>
            <pc:sldMk cId="3186836072" sldId="264"/>
            <ac:spMk id="15" creationId="{86162D87-2418-43C7-FE66-0C979E87C49E}"/>
          </ac:spMkLst>
        </pc:spChg>
        <pc:spChg chg="mod">
          <ac:chgData name="Bill Horst" userId="a500f50c-e6c9-4856-9545-ac6d766b6fc6" providerId="ADAL" clId="{3899F1D2-4A1C-4F93-90CE-BE9360965300}" dt="2023-03-13T14:56:29.626" v="9126" actId="313"/>
          <ac:spMkLst>
            <pc:docMk/>
            <pc:sldMk cId="3186836072" sldId="264"/>
            <ac:spMk id="17" creationId="{07BA6F56-7177-BD28-91B1-EA8AD45CA6C6}"/>
          </ac:spMkLst>
        </pc:spChg>
        <pc:picChg chg="del">
          <ac:chgData name="Bill Horst" userId="a500f50c-e6c9-4856-9545-ac6d766b6fc6" providerId="ADAL" clId="{3899F1D2-4A1C-4F93-90CE-BE9360965300}" dt="2023-03-13T14:15:17.398" v="8204" actId="478"/>
          <ac:picMkLst>
            <pc:docMk/>
            <pc:sldMk cId="3186836072" sldId="264"/>
            <ac:picMk id="13" creationId="{91F2CF44-0500-BD01-7882-8DC85D2F66F3}"/>
          </ac:picMkLst>
        </pc:picChg>
        <pc:picChg chg="add mod ord">
          <ac:chgData name="Bill Horst" userId="a500f50c-e6c9-4856-9545-ac6d766b6fc6" providerId="ADAL" clId="{3899F1D2-4A1C-4F93-90CE-BE9360965300}" dt="2023-03-13T15:08:36.361" v="9193" actId="1037"/>
          <ac:picMkLst>
            <pc:docMk/>
            <pc:sldMk cId="3186836072" sldId="264"/>
            <ac:picMk id="14" creationId="{65D02C54-5946-D54D-A876-B745EDC81CC5}"/>
          </ac:picMkLst>
        </pc:picChg>
        <pc:picChg chg="add mod modCrop">
          <ac:chgData name="Bill Horst" userId="a500f50c-e6c9-4856-9545-ac6d766b6fc6" providerId="ADAL" clId="{3899F1D2-4A1C-4F93-90CE-BE9360965300}" dt="2023-03-13T15:07:34.315" v="9179" actId="1038"/>
          <ac:picMkLst>
            <pc:docMk/>
            <pc:sldMk cId="3186836072" sldId="264"/>
            <ac:picMk id="18" creationId="{1E41A254-DB6D-2C4D-DFF4-6B4AC6FEA044}"/>
          </ac:picMkLst>
        </pc:picChg>
        <pc:picChg chg="del">
          <ac:chgData name="Bill Horst" userId="a500f50c-e6c9-4856-9545-ac6d766b6fc6" providerId="ADAL" clId="{3899F1D2-4A1C-4F93-90CE-BE9360965300}" dt="2023-03-13T14:15:17.398" v="8204" actId="478"/>
          <ac:picMkLst>
            <pc:docMk/>
            <pc:sldMk cId="3186836072" sldId="264"/>
            <ac:picMk id="19" creationId="{A78E7D30-1833-2178-B5FA-7B51B3B521A4}"/>
          </ac:picMkLst>
        </pc:picChg>
        <pc:picChg chg="del">
          <ac:chgData name="Bill Horst" userId="a500f50c-e6c9-4856-9545-ac6d766b6fc6" providerId="ADAL" clId="{3899F1D2-4A1C-4F93-90CE-BE9360965300}" dt="2023-03-13T14:15:17.398" v="8204" actId="478"/>
          <ac:picMkLst>
            <pc:docMk/>
            <pc:sldMk cId="3186836072" sldId="264"/>
            <ac:picMk id="21" creationId="{766C2D13-E4BD-3056-1546-60D7D08C298A}"/>
          </ac:picMkLst>
        </pc:picChg>
        <pc:picChg chg="add mod ord modCrop">
          <ac:chgData name="Bill Horst" userId="a500f50c-e6c9-4856-9545-ac6d766b6fc6" providerId="ADAL" clId="{3899F1D2-4A1C-4F93-90CE-BE9360965300}" dt="2023-03-13T15:10:32.262" v="9317" actId="1036"/>
          <ac:picMkLst>
            <pc:docMk/>
            <pc:sldMk cId="3186836072" sldId="264"/>
            <ac:picMk id="22" creationId="{5D18A26C-100D-F131-C842-FFF6603C5910}"/>
          </ac:picMkLst>
        </pc:picChg>
        <pc:picChg chg="del">
          <ac:chgData name="Bill Horst" userId="a500f50c-e6c9-4856-9545-ac6d766b6fc6" providerId="ADAL" clId="{3899F1D2-4A1C-4F93-90CE-BE9360965300}" dt="2023-03-13T14:15:17.398" v="8204" actId="478"/>
          <ac:picMkLst>
            <pc:docMk/>
            <pc:sldMk cId="3186836072" sldId="264"/>
            <ac:picMk id="23" creationId="{9A43D2BB-E010-2813-FD56-16F74D869D02}"/>
          </ac:picMkLst>
        </pc:picChg>
        <pc:picChg chg="del">
          <ac:chgData name="Bill Horst" userId="a500f50c-e6c9-4856-9545-ac6d766b6fc6" providerId="ADAL" clId="{3899F1D2-4A1C-4F93-90CE-BE9360965300}" dt="2023-03-13T14:15:17.398" v="8204" actId="478"/>
          <ac:picMkLst>
            <pc:docMk/>
            <pc:sldMk cId="3186836072" sldId="264"/>
            <ac:picMk id="25" creationId="{0F2DA8B9-1382-976D-31BB-6C9776B9F337}"/>
          </ac:picMkLst>
        </pc:picChg>
        <pc:picChg chg="add mod">
          <ac:chgData name="Bill Horst" userId="a500f50c-e6c9-4856-9545-ac6d766b6fc6" providerId="ADAL" clId="{3899F1D2-4A1C-4F93-90CE-BE9360965300}" dt="2023-03-13T15:07:34.315" v="9179" actId="1038"/>
          <ac:picMkLst>
            <pc:docMk/>
            <pc:sldMk cId="3186836072" sldId="264"/>
            <ac:picMk id="26" creationId="{A1B3B87D-2DF3-7ED9-650D-ECDAA4CFEF7B}"/>
          </ac:picMkLst>
        </pc:picChg>
        <pc:picChg chg="del">
          <ac:chgData name="Bill Horst" userId="a500f50c-e6c9-4856-9545-ac6d766b6fc6" providerId="ADAL" clId="{3899F1D2-4A1C-4F93-90CE-BE9360965300}" dt="2023-03-13T14:15:17.398" v="8204" actId="478"/>
          <ac:picMkLst>
            <pc:docMk/>
            <pc:sldMk cId="3186836072" sldId="264"/>
            <ac:picMk id="27" creationId="{03CEDDF5-49C6-1909-758F-F3856FA54456}"/>
          </ac:picMkLst>
        </pc:picChg>
        <pc:picChg chg="add mod modCrop">
          <ac:chgData name="Bill Horst" userId="a500f50c-e6c9-4856-9545-ac6d766b6fc6" providerId="ADAL" clId="{3899F1D2-4A1C-4F93-90CE-BE9360965300}" dt="2023-03-13T15:08:36.361" v="9193" actId="1037"/>
          <ac:picMkLst>
            <pc:docMk/>
            <pc:sldMk cId="3186836072" sldId="264"/>
            <ac:picMk id="29" creationId="{562C278A-88C6-E14A-42F4-FA73D9A3F9FC}"/>
          </ac:picMkLst>
        </pc:picChg>
        <pc:picChg chg="add mod modCrop">
          <ac:chgData name="Bill Horst" userId="a500f50c-e6c9-4856-9545-ac6d766b6fc6" providerId="ADAL" clId="{3899F1D2-4A1C-4F93-90CE-BE9360965300}" dt="2023-03-13T15:07:34.315" v="9179" actId="1038"/>
          <ac:picMkLst>
            <pc:docMk/>
            <pc:sldMk cId="3186836072" sldId="264"/>
            <ac:picMk id="31" creationId="{1D6FEE2B-3D52-5B5E-464D-AA0562FA1F94}"/>
          </ac:picMkLst>
        </pc:picChg>
      </pc:sldChg>
      <pc:sldChg chg="addSp delSp modSp add mod">
        <pc:chgData name="Bill Horst" userId="a500f50c-e6c9-4856-9545-ac6d766b6fc6" providerId="ADAL" clId="{3899F1D2-4A1C-4F93-90CE-BE9360965300}" dt="2023-03-14T12:27:43.133" v="10212" actId="1035"/>
        <pc:sldMkLst>
          <pc:docMk/>
          <pc:sldMk cId="2381856642" sldId="265"/>
        </pc:sldMkLst>
        <pc:spChg chg="mod">
          <ac:chgData name="Bill Horst" userId="a500f50c-e6c9-4856-9545-ac6d766b6fc6" providerId="ADAL" clId="{3899F1D2-4A1C-4F93-90CE-BE9360965300}" dt="2023-03-13T15:09:42.441" v="9308" actId="14100"/>
          <ac:spMkLst>
            <pc:docMk/>
            <pc:sldMk cId="2381856642" sldId="265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13T15:21:37.502" v="9639" actId="20577"/>
          <ac:spMkLst>
            <pc:docMk/>
            <pc:sldMk cId="2381856642" sldId="265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14T12:27:25.404" v="10211" actId="465"/>
          <ac:spMkLst>
            <pc:docMk/>
            <pc:sldMk cId="2381856642" sldId="265"/>
            <ac:spMk id="4" creationId="{91C6EB39-EB24-1DE2-0F93-E3099483F9D3}"/>
          </ac:spMkLst>
        </pc:spChg>
        <pc:spChg chg="mod">
          <ac:chgData name="Bill Horst" userId="a500f50c-e6c9-4856-9545-ac6d766b6fc6" providerId="ADAL" clId="{3899F1D2-4A1C-4F93-90CE-BE9360965300}" dt="2023-03-13T15:31:53.230" v="10122" actId="1035"/>
          <ac:spMkLst>
            <pc:docMk/>
            <pc:sldMk cId="2381856642" sldId="265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13T15:09:24.530" v="9258" actId="20577"/>
          <ac:spMkLst>
            <pc:docMk/>
            <pc:sldMk cId="2381856642" sldId="265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13T15:31:48.152" v="10117" actId="1036"/>
          <ac:spMkLst>
            <pc:docMk/>
            <pc:sldMk cId="2381856642" sldId="265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13T15:31:48.152" v="10117" actId="1036"/>
          <ac:spMkLst>
            <pc:docMk/>
            <pc:sldMk cId="2381856642" sldId="265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14T12:27:25.404" v="10211" actId="465"/>
          <ac:spMkLst>
            <pc:docMk/>
            <pc:sldMk cId="2381856642" sldId="265"/>
            <ac:spMk id="10" creationId="{2957460C-A15C-FB7D-1493-D57A8DA55266}"/>
          </ac:spMkLst>
        </pc:spChg>
        <pc:spChg chg="mod">
          <ac:chgData name="Bill Horst" userId="a500f50c-e6c9-4856-9545-ac6d766b6fc6" providerId="ADAL" clId="{3899F1D2-4A1C-4F93-90CE-BE9360965300}" dt="2023-03-13T15:24:15.432" v="9666" actId="20577"/>
          <ac:spMkLst>
            <pc:docMk/>
            <pc:sldMk cId="2381856642" sldId="265"/>
            <ac:spMk id="11" creationId="{AAA3EABE-7989-FE8E-BFB2-DA1147B0FD8D}"/>
          </ac:spMkLst>
        </pc:spChg>
        <pc:spChg chg="mod">
          <ac:chgData name="Bill Horst" userId="a500f50c-e6c9-4856-9545-ac6d766b6fc6" providerId="ADAL" clId="{3899F1D2-4A1C-4F93-90CE-BE9360965300}" dt="2023-03-13T15:31:53.230" v="10122" actId="1035"/>
          <ac:spMkLst>
            <pc:docMk/>
            <pc:sldMk cId="2381856642" sldId="265"/>
            <ac:spMk id="15" creationId="{86162D87-2418-43C7-FE66-0C979E87C49E}"/>
          </ac:spMkLst>
        </pc:spChg>
        <pc:spChg chg="mod">
          <ac:chgData name="Bill Horst" userId="a500f50c-e6c9-4856-9545-ac6d766b6fc6" providerId="ADAL" clId="{3899F1D2-4A1C-4F93-90CE-BE9360965300}" dt="2023-03-13T15:31:53.230" v="10122" actId="1035"/>
          <ac:spMkLst>
            <pc:docMk/>
            <pc:sldMk cId="2381856642" sldId="265"/>
            <ac:spMk id="17" creationId="{07BA6F56-7177-BD28-91B1-EA8AD45CA6C6}"/>
          </ac:spMkLst>
        </pc:spChg>
        <pc:picChg chg="add del mod">
          <ac:chgData name="Bill Horst" userId="a500f50c-e6c9-4856-9545-ac6d766b6fc6" providerId="ADAL" clId="{3899F1D2-4A1C-4F93-90CE-BE9360965300}" dt="2023-03-13T15:15:33.023" v="9510"/>
          <ac:picMkLst>
            <pc:docMk/>
            <pc:sldMk cId="2381856642" sldId="265"/>
            <ac:picMk id="5" creationId="{B626EDAD-30FC-54FE-A20C-84285C29D85D}"/>
          </ac:picMkLst>
        </pc:picChg>
        <pc:picChg chg="add mod ord modCrop">
          <ac:chgData name="Bill Horst" userId="a500f50c-e6c9-4856-9545-ac6d766b6fc6" providerId="ADAL" clId="{3899F1D2-4A1C-4F93-90CE-BE9360965300}" dt="2023-03-14T12:25:57.271" v="10175" actId="1038"/>
          <ac:picMkLst>
            <pc:docMk/>
            <pc:sldMk cId="2381856642" sldId="265"/>
            <ac:picMk id="13" creationId="{9B5350DB-2692-EAEA-7776-0F5A35015EA0}"/>
          </ac:picMkLst>
        </pc:picChg>
        <pc:picChg chg="del mod">
          <ac:chgData name="Bill Horst" userId="a500f50c-e6c9-4856-9545-ac6d766b6fc6" providerId="ADAL" clId="{3899F1D2-4A1C-4F93-90CE-BE9360965300}" dt="2023-03-13T15:09:51.593" v="9310" actId="478"/>
          <ac:picMkLst>
            <pc:docMk/>
            <pc:sldMk cId="2381856642" sldId="265"/>
            <ac:picMk id="14" creationId="{65D02C54-5946-D54D-A876-B745EDC81CC5}"/>
          </ac:picMkLst>
        </pc:picChg>
        <pc:picChg chg="del">
          <ac:chgData name="Bill Horst" userId="a500f50c-e6c9-4856-9545-ac6d766b6fc6" providerId="ADAL" clId="{3899F1D2-4A1C-4F93-90CE-BE9360965300}" dt="2023-03-13T15:09:51.593" v="9310" actId="478"/>
          <ac:picMkLst>
            <pc:docMk/>
            <pc:sldMk cId="2381856642" sldId="265"/>
            <ac:picMk id="18" creationId="{1E41A254-DB6D-2C4D-DFF4-6B4AC6FEA044}"/>
          </ac:picMkLst>
        </pc:picChg>
        <pc:picChg chg="add mod ord modCrop">
          <ac:chgData name="Bill Horst" userId="a500f50c-e6c9-4856-9545-ac6d766b6fc6" providerId="ADAL" clId="{3899F1D2-4A1C-4F93-90CE-BE9360965300}" dt="2023-03-14T12:26:35.567" v="10209" actId="1037"/>
          <ac:picMkLst>
            <pc:docMk/>
            <pc:sldMk cId="2381856642" sldId="265"/>
            <ac:picMk id="19" creationId="{F65A01B5-954F-4250-18DC-4A2D397E1752}"/>
          </ac:picMkLst>
        </pc:picChg>
        <pc:picChg chg="add mod">
          <ac:chgData name="Bill Horst" userId="a500f50c-e6c9-4856-9545-ac6d766b6fc6" providerId="ADAL" clId="{3899F1D2-4A1C-4F93-90CE-BE9360965300}" dt="2023-03-14T12:26:52.074" v="10210" actId="1036"/>
          <ac:picMkLst>
            <pc:docMk/>
            <pc:sldMk cId="2381856642" sldId="265"/>
            <ac:picMk id="21" creationId="{0517217E-E411-DAE2-3B73-836D430CB76B}"/>
          </ac:picMkLst>
        </pc:picChg>
        <pc:picChg chg="del">
          <ac:chgData name="Bill Horst" userId="a500f50c-e6c9-4856-9545-ac6d766b6fc6" providerId="ADAL" clId="{3899F1D2-4A1C-4F93-90CE-BE9360965300}" dt="2023-03-13T15:09:51.593" v="9310" actId="478"/>
          <ac:picMkLst>
            <pc:docMk/>
            <pc:sldMk cId="2381856642" sldId="265"/>
            <ac:picMk id="22" creationId="{5D18A26C-100D-F131-C842-FFF6603C5910}"/>
          </ac:picMkLst>
        </pc:picChg>
        <pc:picChg chg="add mod">
          <ac:chgData name="Bill Horst" userId="a500f50c-e6c9-4856-9545-ac6d766b6fc6" providerId="ADAL" clId="{3899F1D2-4A1C-4F93-90CE-BE9360965300}" dt="2023-03-14T12:27:43.133" v="10212" actId="1035"/>
          <ac:picMkLst>
            <pc:docMk/>
            <pc:sldMk cId="2381856642" sldId="265"/>
            <ac:picMk id="24" creationId="{9D5E0E47-1408-1294-7803-005B6B532F49}"/>
          </ac:picMkLst>
        </pc:picChg>
        <pc:picChg chg="del">
          <ac:chgData name="Bill Horst" userId="a500f50c-e6c9-4856-9545-ac6d766b6fc6" providerId="ADAL" clId="{3899F1D2-4A1C-4F93-90CE-BE9360965300}" dt="2023-03-13T15:09:51.593" v="9310" actId="478"/>
          <ac:picMkLst>
            <pc:docMk/>
            <pc:sldMk cId="2381856642" sldId="265"/>
            <ac:picMk id="26" creationId="{A1B3B87D-2DF3-7ED9-650D-ECDAA4CFEF7B}"/>
          </ac:picMkLst>
        </pc:picChg>
        <pc:picChg chg="add mod modCrop">
          <ac:chgData name="Bill Horst" userId="a500f50c-e6c9-4856-9545-ac6d766b6fc6" providerId="ADAL" clId="{3899F1D2-4A1C-4F93-90CE-BE9360965300}" dt="2023-03-14T12:25:57.271" v="10175" actId="1038"/>
          <ac:picMkLst>
            <pc:docMk/>
            <pc:sldMk cId="2381856642" sldId="265"/>
            <ac:picMk id="27" creationId="{19406992-12B6-8DAF-0B6F-ABAB55B8C124}"/>
          </ac:picMkLst>
        </pc:picChg>
        <pc:picChg chg="del mod">
          <ac:chgData name="Bill Horst" userId="a500f50c-e6c9-4856-9545-ac6d766b6fc6" providerId="ADAL" clId="{3899F1D2-4A1C-4F93-90CE-BE9360965300}" dt="2023-03-13T15:09:51.593" v="9310" actId="478"/>
          <ac:picMkLst>
            <pc:docMk/>
            <pc:sldMk cId="2381856642" sldId="265"/>
            <ac:picMk id="29" creationId="{562C278A-88C6-E14A-42F4-FA73D9A3F9FC}"/>
          </ac:picMkLst>
        </pc:picChg>
        <pc:picChg chg="add mod modCrop">
          <ac:chgData name="Bill Horst" userId="a500f50c-e6c9-4856-9545-ac6d766b6fc6" providerId="ADAL" clId="{3899F1D2-4A1C-4F93-90CE-BE9360965300}" dt="2023-03-14T12:26:06.600" v="10185" actId="1035"/>
          <ac:picMkLst>
            <pc:docMk/>
            <pc:sldMk cId="2381856642" sldId="265"/>
            <ac:picMk id="30" creationId="{0B29F65E-DFA7-4B31-5A70-CB7FB3E972BB}"/>
          </ac:picMkLst>
        </pc:picChg>
        <pc:picChg chg="del">
          <ac:chgData name="Bill Horst" userId="a500f50c-e6c9-4856-9545-ac6d766b6fc6" providerId="ADAL" clId="{3899F1D2-4A1C-4F93-90CE-BE9360965300}" dt="2023-03-13T15:09:51.593" v="9310" actId="478"/>
          <ac:picMkLst>
            <pc:docMk/>
            <pc:sldMk cId="2381856642" sldId="265"/>
            <ac:picMk id="31" creationId="{1D6FEE2B-3D52-5B5E-464D-AA0562FA1F94}"/>
          </ac:picMkLst>
        </pc:picChg>
      </pc:sldChg>
      <pc:sldChg chg="addSp delSp modSp add mod">
        <pc:chgData name="Bill Horst" userId="a500f50c-e6c9-4856-9545-ac6d766b6fc6" providerId="ADAL" clId="{3899F1D2-4A1C-4F93-90CE-BE9360965300}" dt="2023-03-14T13:17:49.003" v="11585" actId="1038"/>
        <pc:sldMkLst>
          <pc:docMk/>
          <pc:sldMk cId="4229651402" sldId="266"/>
        </pc:sldMkLst>
        <pc:spChg chg="mod">
          <ac:chgData name="Bill Horst" userId="a500f50c-e6c9-4856-9545-ac6d766b6fc6" providerId="ADAL" clId="{3899F1D2-4A1C-4F93-90CE-BE9360965300}" dt="2023-03-14T12:28:36.340" v="10269" actId="20577"/>
          <ac:spMkLst>
            <pc:docMk/>
            <pc:sldMk cId="4229651402" sldId="266"/>
            <ac:spMk id="2" creationId="{C23B4473-8205-35CA-EEDF-0887CDF134F9}"/>
          </ac:spMkLst>
        </pc:spChg>
        <pc:spChg chg="mod">
          <ac:chgData name="Bill Horst" userId="a500f50c-e6c9-4856-9545-ac6d766b6fc6" providerId="ADAL" clId="{3899F1D2-4A1C-4F93-90CE-BE9360965300}" dt="2023-03-14T12:30:37.866" v="10296" actId="20577"/>
          <ac:spMkLst>
            <pc:docMk/>
            <pc:sldMk cId="4229651402" sldId="266"/>
            <ac:spMk id="3" creationId="{6B476843-1222-9825-A0AE-43F7DC0A3399}"/>
          </ac:spMkLst>
        </pc:spChg>
        <pc:spChg chg="mod">
          <ac:chgData name="Bill Horst" userId="a500f50c-e6c9-4856-9545-ac6d766b6fc6" providerId="ADAL" clId="{3899F1D2-4A1C-4F93-90CE-BE9360965300}" dt="2023-03-14T12:48:00.402" v="11450" actId="465"/>
          <ac:spMkLst>
            <pc:docMk/>
            <pc:sldMk cId="4229651402" sldId="266"/>
            <ac:spMk id="4" creationId="{91C6EB39-EB24-1DE2-0F93-E3099483F9D3}"/>
          </ac:spMkLst>
        </pc:spChg>
        <pc:spChg chg="mod">
          <ac:chgData name="Bill Horst" userId="a500f50c-e6c9-4856-9545-ac6d766b6fc6" providerId="ADAL" clId="{3899F1D2-4A1C-4F93-90CE-BE9360965300}" dt="2023-03-14T12:47:41.531" v="11435" actId="1035"/>
          <ac:spMkLst>
            <pc:docMk/>
            <pc:sldMk cId="4229651402" sldId="266"/>
            <ac:spMk id="6" creationId="{C679801F-D0D1-E422-D31C-46F5DAA50A7A}"/>
          </ac:spMkLst>
        </pc:spChg>
        <pc:spChg chg="mod">
          <ac:chgData name="Bill Horst" userId="a500f50c-e6c9-4856-9545-ac6d766b6fc6" providerId="ADAL" clId="{3899F1D2-4A1C-4F93-90CE-BE9360965300}" dt="2023-03-14T12:37:33.417" v="10679" actId="313"/>
          <ac:spMkLst>
            <pc:docMk/>
            <pc:sldMk cId="4229651402" sldId="266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14T12:47:48.481" v="11449" actId="1035"/>
          <ac:spMkLst>
            <pc:docMk/>
            <pc:sldMk cId="4229651402" sldId="266"/>
            <ac:spMk id="8" creationId="{C5AE983E-6C42-202F-8F15-B474319FA188}"/>
          </ac:spMkLst>
        </pc:spChg>
        <pc:spChg chg="mod">
          <ac:chgData name="Bill Horst" userId="a500f50c-e6c9-4856-9545-ac6d766b6fc6" providerId="ADAL" clId="{3899F1D2-4A1C-4F93-90CE-BE9360965300}" dt="2023-03-14T12:49:35.003" v="11461" actId="20577"/>
          <ac:spMkLst>
            <pc:docMk/>
            <pc:sldMk cId="4229651402" sldId="266"/>
            <ac:spMk id="9" creationId="{4542393D-7D7E-4672-6494-A3BF94543DB8}"/>
          </ac:spMkLst>
        </pc:spChg>
        <pc:spChg chg="mod">
          <ac:chgData name="Bill Horst" userId="a500f50c-e6c9-4856-9545-ac6d766b6fc6" providerId="ADAL" clId="{3899F1D2-4A1C-4F93-90CE-BE9360965300}" dt="2023-03-14T12:48:09.886" v="11459" actId="20577"/>
          <ac:spMkLst>
            <pc:docMk/>
            <pc:sldMk cId="4229651402" sldId="266"/>
            <ac:spMk id="10" creationId="{2957460C-A15C-FB7D-1493-D57A8DA55266}"/>
          </ac:spMkLst>
        </pc:spChg>
        <pc:spChg chg="mod">
          <ac:chgData name="Bill Horst" userId="a500f50c-e6c9-4856-9545-ac6d766b6fc6" providerId="ADAL" clId="{3899F1D2-4A1C-4F93-90CE-BE9360965300}" dt="2023-03-14T12:31:34.019" v="10318" actId="20577"/>
          <ac:spMkLst>
            <pc:docMk/>
            <pc:sldMk cId="4229651402" sldId="266"/>
            <ac:spMk id="11" creationId="{AAA3EABE-7989-FE8E-BFB2-DA1147B0FD8D}"/>
          </ac:spMkLst>
        </pc:spChg>
        <pc:spChg chg="mod">
          <ac:chgData name="Bill Horst" userId="a500f50c-e6c9-4856-9545-ac6d766b6fc6" providerId="ADAL" clId="{3899F1D2-4A1C-4F93-90CE-BE9360965300}" dt="2023-03-14T12:47:41.531" v="11435" actId="1035"/>
          <ac:spMkLst>
            <pc:docMk/>
            <pc:sldMk cId="4229651402" sldId="266"/>
            <ac:spMk id="15" creationId="{86162D87-2418-43C7-FE66-0C979E87C49E}"/>
          </ac:spMkLst>
        </pc:spChg>
        <pc:spChg chg="mod">
          <ac:chgData name="Bill Horst" userId="a500f50c-e6c9-4856-9545-ac6d766b6fc6" providerId="ADAL" clId="{3899F1D2-4A1C-4F93-90CE-BE9360965300}" dt="2023-03-14T12:47:41.531" v="11435" actId="1035"/>
          <ac:spMkLst>
            <pc:docMk/>
            <pc:sldMk cId="4229651402" sldId="266"/>
            <ac:spMk id="17" creationId="{07BA6F56-7177-BD28-91B1-EA8AD45CA6C6}"/>
          </ac:spMkLst>
        </pc:spChg>
        <pc:picChg chg="add mod ord">
          <ac:chgData name="Bill Horst" userId="a500f50c-e6c9-4856-9545-ac6d766b6fc6" providerId="ADAL" clId="{3899F1D2-4A1C-4F93-90CE-BE9360965300}" dt="2023-03-14T13:16:59.427" v="11513" actId="1037"/>
          <ac:picMkLst>
            <pc:docMk/>
            <pc:sldMk cId="4229651402" sldId="266"/>
            <ac:picMk id="12" creationId="{5E158621-0119-9B91-B034-982C7B4E2212}"/>
          </ac:picMkLst>
        </pc:picChg>
        <pc:picChg chg="del">
          <ac:chgData name="Bill Horst" userId="a500f50c-e6c9-4856-9545-ac6d766b6fc6" providerId="ADAL" clId="{3899F1D2-4A1C-4F93-90CE-BE9360965300}" dt="2023-03-14T12:28:57.760" v="10275" actId="478"/>
          <ac:picMkLst>
            <pc:docMk/>
            <pc:sldMk cId="4229651402" sldId="266"/>
            <ac:picMk id="13" creationId="{9B5350DB-2692-EAEA-7776-0F5A35015EA0}"/>
          </ac:picMkLst>
        </pc:picChg>
        <pc:picChg chg="add mod">
          <ac:chgData name="Bill Horst" userId="a500f50c-e6c9-4856-9545-ac6d766b6fc6" providerId="ADAL" clId="{3899F1D2-4A1C-4F93-90CE-BE9360965300}" dt="2023-03-14T13:16:59.427" v="11513" actId="1037"/>
          <ac:picMkLst>
            <pc:docMk/>
            <pc:sldMk cId="4229651402" sldId="266"/>
            <ac:picMk id="16" creationId="{BAB6F02D-9D06-C830-8ECA-9002B6571AB2}"/>
          </ac:picMkLst>
        </pc:picChg>
        <pc:picChg chg="del">
          <ac:chgData name="Bill Horst" userId="a500f50c-e6c9-4856-9545-ac6d766b6fc6" providerId="ADAL" clId="{3899F1D2-4A1C-4F93-90CE-BE9360965300}" dt="2023-03-14T12:28:57.760" v="10275" actId="478"/>
          <ac:picMkLst>
            <pc:docMk/>
            <pc:sldMk cId="4229651402" sldId="266"/>
            <ac:picMk id="19" creationId="{F65A01B5-954F-4250-18DC-4A2D397E1752}"/>
          </ac:picMkLst>
        </pc:picChg>
        <pc:picChg chg="add mod">
          <ac:chgData name="Bill Horst" userId="a500f50c-e6c9-4856-9545-ac6d766b6fc6" providerId="ADAL" clId="{3899F1D2-4A1C-4F93-90CE-BE9360965300}" dt="2023-03-14T13:17:49.003" v="11585" actId="1038"/>
          <ac:picMkLst>
            <pc:docMk/>
            <pc:sldMk cId="4229651402" sldId="266"/>
            <ac:picMk id="20" creationId="{26AF113E-B770-FA53-91A2-87E2A2606FC1}"/>
          </ac:picMkLst>
        </pc:picChg>
        <pc:picChg chg="del">
          <ac:chgData name="Bill Horst" userId="a500f50c-e6c9-4856-9545-ac6d766b6fc6" providerId="ADAL" clId="{3899F1D2-4A1C-4F93-90CE-BE9360965300}" dt="2023-03-14T12:28:57.760" v="10275" actId="478"/>
          <ac:picMkLst>
            <pc:docMk/>
            <pc:sldMk cId="4229651402" sldId="266"/>
            <ac:picMk id="21" creationId="{0517217E-E411-DAE2-3B73-836D430CB76B}"/>
          </ac:picMkLst>
        </pc:picChg>
        <pc:picChg chg="add mod">
          <ac:chgData name="Bill Horst" userId="a500f50c-e6c9-4856-9545-ac6d766b6fc6" providerId="ADAL" clId="{3899F1D2-4A1C-4F93-90CE-BE9360965300}" dt="2023-03-14T13:16:59.427" v="11513" actId="1037"/>
          <ac:picMkLst>
            <pc:docMk/>
            <pc:sldMk cId="4229651402" sldId="266"/>
            <ac:picMk id="23" creationId="{3BAF9A72-B7FF-E641-5DE2-1FA246D5CD26}"/>
          </ac:picMkLst>
        </pc:picChg>
        <pc:picChg chg="del">
          <ac:chgData name="Bill Horst" userId="a500f50c-e6c9-4856-9545-ac6d766b6fc6" providerId="ADAL" clId="{3899F1D2-4A1C-4F93-90CE-BE9360965300}" dt="2023-03-14T12:28:57.760" v="10275" actId="478"/>
          <ac:picMkLst>
            <pc:docMk/>
            <pc:sldMk cId="4229651402" sldId="266"/>
            <ac:picMk id="24" creationId="{9D5E0E47-1408-1294-7803-005B6B532F49}"/>
          </ac:picMkLst>
        </pc:picChg>
        <pc:picChg chg="add mod">
          <ac:chgData name="Bill Horst" userId="a500f50c-e6c9-4856-9545-ac6d766b6fc6" providerId="ADAL" clId="{3899F1D2-4A1C-4F93-90CE-BE9360965300}" dt="2023-03-14T13:17:49.003" v="11585" actId="1038"/>
          <ac:picMkLst>
            <pc:docMk/>
            <pc:sldMk cId="4229651402" sldId="266"/>
            <ac:picMk id="26" creationId="{79B00365-9DC1-95E3-E5D6-311387CAB420}"/>
          </ac:picMkLst>
        </pc:picChg>
        <pc:picChg chg="del mod">
          <ac:chgData name="Bill Horst" userId="a500f50c-e6c9-4856-9545-ac6d766b6fc6" providerId="ADAL" clId="{3899F1D2-4A1C-4F93-90CE-BE9360965300}" dt="2023-03-14T12:28:57.760" v="10275" actId="478"/>
          <ac:picMkLst>
            <pc:docMk/>
            <pc:sldMk cId="4229651402" sldId="266"/>
            <ac:picMk id="27" creationId="{19406992-12B6-8DAF-0B6F-ABAB55B8C124}"/>
          </ac:picMkLst>
        </pc:picChg>
        <pc:picChg chg="add mod modCrop">
          <ac:chgData name="Bill Horst" userId="a500f50c-e6c9-4856-9545-ac6d766b6fc6" providerId="ADAL" clId="{3899F1D2-4A1C-4F93-90CE-BE9360965300}" dt="2023-03-14T13:17:49.003" v="11585" actId="1038"/>
          <ac:picMkLst>
            <pc:docMk/>
            <pc:sldMk cId="4229651402" sldId="266"/>
            <ac:picMk id="29" creationId="{7E042036-70B7-D9C2-65BF-03ECAC1F9907}"/>
          </ac:picMkLst>
        </pc:picChg>
        <pc:picChg chg="del">
          <ac:chgData name="Bill Horst" userId="a500f50c-e6c9-4856-9545-ac6d766b6fc6" providerId="ADAL" clId="{3899F1D2-4A1C-4F93-90CE-BE9360965300}" dt="2023-03-14T12:28:57.760" v="10275" actId="478"/>
          <ac:picMkLst>
            <pc:docMk/>
            <pc:sldMk cId="4229651402" sldId="266"/>
            <ac:picMk id="30" creationId="{0B29F65E-DFA7-4B31-5A70-CB7FB3E972BB}"/>
          </ac:picMkLst>
        </pc:picChg>
      </pc:sldChg>
      <pc:sldChg chg="addSp delSp modSp add mod ord">
        <pc:chgData name="Bill Horst" userId="a500f50c-e6c9-4856-9545-ac6d766b6fc6" providerId="ADAL" clId="{3899F1D2-4A1C-4F93-90CE-BE9360965300}" dt="2023-03-14T16:13:21.955" v="16080" actId="20577"/>
        <pc:sldMkLst>
          <pc:docMk/>
          <pc:sldMk cId="1848826238" sldId="267"/>
        </pc:sldMkLst>
        <pc:spChg chg="mod">
          <ac:chgData name="Bill Horst" userId="a500f50c-e6c9-4856-9545-ac6d766b6fc6" providerId="ADAL" clId="{3899F1D2-4A1C-4F93-90CE-BE9360965300}" dt="2023-03-14T16:13:21.955" v="16080" actId="20577"/>
          <ac:spMkLst>
            <pc:docMk/>
            <pc:sldMk cId="1848826238" sldId="267"/>
            <ac:spMk id="7" creationId="{C98331EA-A3CB-1A97-2A07-2B1B3A28B35F}"/>
          </ac:spMkLst>
        </pc:spChg>
        <pc:spChg chg="add del mod">
          <ac:chgData name="Bill Horst" userId="a500f50c-e6c9-4856-9545-ac6d766b6fc6" providerId="ADAL" clId="{3899F1D2-4A1C-4F93-90CE-BE9360965300}" dt="2023-03-14T13:27:56.301" v="11662" actId="5793"/>
          <ac:spMkLst>
            <pc:docMk/>
            <pc:sldMk cId="1848826238" sldId="267"/>
            <ac:spMk id="9" creationId="{3DDE3EC5-F9B0-61F0-34B0-D9A24130EEB9}"/>
          </ac:spMkLst>
        </pc:spChg>
        <pc:spChg chg="mod">
          <ac:chgData name="Bill Horst" userId="a500f50c-e6c9-4856-9545-ac6d766b6fc6" providerId="ADAL" clId="{3899F1D2-4A1C-4F93-90CE-BE9360965300}" dt="2023-03-14T13:34:30.797" v="11669"/>
          <ac:spMkLst>
            <pc:docMk/>
            <pc:sldMk cId="1848826238" sldId="267"/>
            <ac:spMk id="43" creationId="{56DC9682-0634-A075-994E-D4E7DF600E6F}"/>
          </ac:spMkLst>
        </pc:spChg>
        <pc:spChg chg="mod">
          <ac:chgData name="Bill Horst" userId="a500f50c-e6c9-4856-9545-ac6d766b6fc6" providerId="ADAL" clId="{3899F1D2-4A1C-4F93-90CE-BE9360965300}" dt="2023-03-14T13:34:30.797" v="11669"/>
          <ac:spMkLst>
            <pc:docMk/>
            <pc:sldMk cId="1848826238" sldId="267"/>
            <ac:spMk id="47" creationId="{8C0B16ED-A5A0-1234-F9CA-B4BC2C897A80}"/>
          </ac:spMkLst>
        </pc:spChg>
        <pc:spChg chg="mod">
          <ac:chgData name="Bill Horst" userId="a500f50c-e6c9-4856-9545-ac6d766b6fc6" providerId="ADAL" clId="{3899F1D2-4A1C-4F93-90CE-BE9360965300}" dt="2023-03-14T13:38:15.935" v="11722"/>
          <ac:spMkLst>
            <pc:docMk/>
            <pc:sldMk cId="1848826238" sldId="267"/>
            <ac:spMk id="52" creationId="{2DE076EE-4E7B-AC2E-48D3-EA9BD8D0046A}"/>
          </ac:spMkLst>
        </pc:spChg>
        <pc:spChg chg="mod">
          <ac:chgData name="Bill Horst" userId="a500f50c-e6c9-4856-9545-ac6d766b6fc6" providerId="ADAL" clId="{3899F1D2-4A1C-4F93-90CE-BE9360965300}" dt="2023-03-14T13:38:15.935" v="11722"/>
          <ac:spMkLst>
            <pc:docMk/>
            <pc:sldMk cId="1848826238" sldId="267"/>
            <ac:spMk id="59" creationId="{25963C70-3D2A-DA3D-1451-ED3AA38466E3}"/>
          </ac:spMkLst>
        </pc:spChg>
        <pc:spChg chg="mod">
          <ac:chgData name="Bill Horst" userId="a500f50c-e6c9-4856-9545-ac6d766b6fc6" providerId="ADAL" clId="{3899F1D2-4A1C-4F93-90CE-BE9360965300}" dt="2023-03-14T13:38:16.149" v="11723"/>
          <ac:spMkLst>
            <pc:docMk/>
            <pc:sldMk cId="1848826238" sldId="267"/>
            <ac:spMk id="64" creationId="{3A4E546D-A20F-B810-3822-8468D90DF3A8}"/>
          </ac:spMkLst>
        </pc:spChg>
        <pc:spChg chg="mod">
          <ac:chgData name="Bill Horst" userId="a500f50c-e6c9-4856-9545-ac6d766b6fc6" providerId="ADAL" clId="{3899F1D2-4A1C-4F93-90CE-BE9360965300}" dt="2023-03-14T13:38:16.149" v="11723"/>
          <ac:spMkLst>
            <pc:docMk/>
            <pc:sldMk cId="1848826238" sldId="267"/>
            <ac:spMk id="66" creationId="{7D88B079-0ED2-D4FA-6545-ECF55FFC127C}"/>
          </ac:spMkLst>
        </pc:spChg>
        <pc:spChg chg="add mod">
          <ac:chgData name="Bill Horst" userId="a500f50c-e6c9-4856-9545-ac6d766b6fc6" providerId="ADAL" clId="{3899F1D2-4A1C-4F93-90CE-BE9360965300}" dt="2023-03-14T14:08:34.418" v="12525" actId="164"/>
          <ac:spMkLst>
            <pc:docMk/>
            <pc:sldMk cId="1848826238" sldId="267"/>
            <ac:spMk id="93" creationId="{9B39ACFB-2AF4-6C1A-A1C9-31D734708726}"/>
          </ac:spMkLst>
        </pc:spChg>
        <pc:spChg chg="add mod">
          <ac:chgData name="Bill Horst" userId="a500f50c-e6c9-4856-9545-ac6d766b6fc6" providerId="ADAL" clId="{3899F1D2-4A1C-4F93-90CE-BE9360965300}" dt="2023-03-14T14:18:14.986" v="13054" actId="20577"/>
          <ac:spMkLst>
            <pc:docMk/>
            <pc:sldMk cId="1848826238" sldId="267"/>
            <ac:spMk id="95" creationId="{7608CB4B-83A5-CDD3-9DF3-ACCD83116349}"/>
          </ac:spMkLst>
        </pc:spChg>
        <pc:spChg chg="add del mod topLvl">
          <ac:chgData name="Bill Horst" userId="a500f50c-e6c9-4856-9545-ac6d766b6fc6" providerId="ADAL" clId="{3899F1D2-4A1C-4F93-90CE-BE9360965300}" dt="2023-03-14T14:09:28.923" v="12537" actId="1076"/>
          <ac:spMkLst>
            <pc:docMk/>
            <pc:sldMk cId="1848826238" sldId="267"/>
            <ac:spMk id="96" creationId="{DF070D08-C118-AAC6-53FE-776BDFA8D326}"/>
          </ac:spMkLst>
        </pc:spChg>
        <pc:spChg chg="add mod">
          <ac:chgData name="Bill Horst" userId="a500f50c-e6c9-4856-9545-ac6d766b6fc6" providerId="ADAL" clId="{3899F1D2-4A1C-4F93-90CE-BE9360965300}" dt="2023-03-14T14:08:34.418" v="12525" actId="164"/>
          <ac:spMkLst>
            <pc:docMk/>
            <pc:sldMk cId="1848826238" sldId="267"/>
            <ac:spMk id="97" creationId="{261A59CE-E7EA-0CD4-1EDD-A09B2C43246A}"/>
          </ac:spMkLst>
        </pc:spChg>
        <pc:spChg chg="add mod">
          <ac:chgData name="Bill Horst" userId="a500f50c-e6c9-4856-9545-ac6d766b6fc6" providerId="ADAL" clId="{3899F1D2-4A1C-4F93-90CE-BE9360965300}" dt="2023-03-14T13:59:51.785" v="12110" actId="164"/>
          <ac:spMkLst>
            <pc:docMk/>
            <pc:sldMk cId="1848826238" sldId="267"/>
            <ac:spMk id="98" creationId="{79C646B3-C608-2D9C-394E-BAFDA753B937}"/>
          </ac:spMkLst>
        </pc:spChg>
        <pc:spChg chg="add del mod">
          <ac:chgData name="Bill Horst" userId="a500f50c-e6c9-4856-9545-ac6d766b6fc6" providerId="ADAL" clId="{3899F1D2-4A1C-4F93-90CE-BE9360965300}" dt="2023-03-14T14:09:28.923" v="12537" actId="1076"/>
          <ac:spMkLst>
            <pc:docMk/>
            <pc:sldMk cId="1848826238" sldId="267"/>
            <ac:spMk id="99" creationId="{27AB993E-E3E5-3B4C-B0B7-FFEBFA1A62C6}"/>
          </ac:spMkLst>
        </pc:spChg>
        <pc:spChg chg="add mod">
          <ac:chgData name="Bill Horst" userId="a500f50c-e6c9-4856-9545-ac6d766b6fc6" providerId="ADAL" clId="{3899F1D2-4A1C-4F93-90CE-BE9360965300}" dt="2023-03-14T14:10:33.046" v="12554" actId="1035"/>
          <ac:spMkLst>
            <pc:docMk/>
            <pc:sldMk cId="1848826238" sldId="267"/>
            <ac:spMk id="103" creationId="{94D2B79F-6542-9326-96A8-D2619F73B5F2}"/>
          </ac:spMkLst>
        </pc:spChg>
        <pc:spChg chg="add mod">
          <ac:chgData name="Bill Horst" userId="a500f50c-e6c9-4856-9545-ac6d766b6fc6" providerId="ADAL" clId="{3899F1D2-4A1C-4F93-90CE-BE9360965300}" dt="2023-03-14T14:08:35.129" v="12528" actId="1035"/>
          <ac:spMkLst>
            <pc:docMk/>
            <pc:sldMk cId="1848826238" sldId="267"/>
            <ac:spMk id="104" creationId="{F2120E48-721A-EC95-A238-FCBCCAC3B810}"/>
          </ac:spMkLst>
        </pc:spChg>
        <pc:spChg chg="add mod">
          <ac:chgData name="Bill Horst" userId="a500f50c-e6c9-4856-9545-ac6d766b6fc6" providerId="ADAL" clId="{3899F1D2-4A1C-4F93-90CE-BE9360965300}" dt="2023-03-14T14:12:45.647" v="12815" actId="20577"/>
          <ac:spMkLst>
            <pc:docMk/>
            <pc:sldMk cId="1848826238" sldId="267"/>
            <ac:spMk id="106" creationId="{D30E59BA-8FE7-E560-BE3C-EE2A72DC9712}"/>
          </ac:spMkLst>
        </pc:spChg>
        <pc:spChg chg="add mod">
          <ac:chgData name="Bill Horst" userId="a500f50c-e6c9-4856-9545-ac6d766b6fc6" providerId="ADAL" clId="{3899F1D2-4A1C-4F93-90CE-BE9360965300}" dt="2023-03-14T14:15:12.056" v="12959" actId="1035"/>
          <ac:spMkLst>
            <pc:docMk/>
            <pc:sldMk cId="1848826238" sldId="267"/>
            <ac:spMk id="107" creationId="{E9B22A2A-4D24-4503-D1D7-FBFD687307E7}"/>
          </ac:spMkLst>
        </pc:spChg>
        <pc:spChg chg="add mod ord">
          <ac:chgData name="Bill Horst" userId="a500f50c-e6c9-4856-9545-ac6d766b6fc6" providerId="ADAL" clId="{3899F1D2-4A1C-4F93-90CE-BE9360965300}" dt="2023-03-14T14:52:52.692" v="13402" actId="114"/>
          <ac:spMkLst>
            <pc:docMk/>
            <pc:sldMk cId="1848826238" sldId="267"/>
            <ac:spMk id="108" creationId="{496A8823-465B-4D04-D1FE-2ECBE1A6D028}"/>
          </ac:spMkLst>
        </pc:spChg>
        <pc:spChg chg="add mod">
          <ac:chgData name="Bill Horst" userId="a500f50c-e6c9-4856-9545-ac6d766b6fc6" providerId="ADAL" clId="{3899F1D2-4A1C-4F93-90CE-BE9360965300}" dt="2023-03-14T14:57:39.409" v="13517" actId="20577"/>
          <ac:spMkLst>
            <pc:docMk/>
            <pc:sldMk cId="1848826238" sldId="267"/>
            <ac:spMk id="109" creationId="{8E2FE64F-AF04-8EED-152E-43FDC564EBF8}"/>
          </ac:spMkLst>
        </pc:spChg>
        <pc:grpChg chg="add del mod">
          <ac:chgData name="Bill Horst" userId="a500f50c-e6c9-4856-9545-ac6d766b6fc6" providerId="ADAL" clId="{3899F1D2-4A1C-4F93-90CE-BE9360965300}" dt="2023-03-14T13:40:55.981" v="11727" actId="478"/>
          <ac:grpSpMkLst>
            <pc:docMk/>
            <pc:sldMk cId="1848826238" sldId="267"/>
            <ac:grpSpMk id="17" creationId="{7E50BDDF-E267-351A-FF1C-FC8DA27993D9}"/>
          </ac:grpSpMkLst>
        </pc:grpChg>
        <pc:grpChg chg="mod">
          <ac:chgData name="Bill Horst" userId="a500f50c-e6c9-4856-9545-ac6d766b6fc6" providerId="ADAL" clId="{3899F1D2-4A1C-4F93-90CE-BE9360965300}" dt="2023-03-14T13:34:30.797" v="11669"/>
          <ac:grpSpMkLst>
            <pc:docMk/>
            <pc:sldMk cId="1848826238" sldId="267"/>
            <ac:grpSpMk id="23" creationId="{EE8613E1-7125-1BE7-7D2F-CF0C07306202}"/>
          </ac:grpSpMkLst>
        </pc:grpChg>
        <pc:grpChg chg="mod">
          <ac:chgData name="Bill Horst" userId="a500f50c-e6c9-4856-9545-ac6d766b6fc6" providerId="ADAL" clId="{3899F1D2-4A1C-4F93-90CE-BE9360965300}" dt="2023-03-14T13:34:30.797" v="11669"/>
          <ac:grpSpMkLst>
            <pc:docMk/>
            <pc:sldMk cId="1848826238" sldId="267"/>
            <ac:grpSpMk id="37" creationId="{231194CF-3B4E-57CC-BD56-119E1076BD76}"/>
          </ac:grpSpMkLst>
        </pc:grpChg>
        <pc:grpChg chg="del">
          <ac:chgData name="Bill Horst" userId="a500f50c-e6c9-4856-9545-ac6d766b6fc6" providerId="ADAL" clId="{3899F1D2-4A1C-4F93-90CE-BE9360965300}" dt="2023-03-14T13:19:07.396" v="11591" actId="478"/>
          <ac:grpSpMkLst>
            <pc:docMk/>
            <pc:sldMk cId="1848826238" sldId="267"/>
            <ac:grpSpMk id="38" creationId="{CE5AD989-CCAF-49F9-E06E-A2D673ABFB02}"/>
          </ac:grpSpMkLst>
        </pc:grpChg>
        <pc:grpChg chg="del">
          <ac:chgData name="Bill Horst" userId="a500f50c-e6c9-4856-9545-ac6d766b6fc6" providerId="ADAL" clId="{3899F1D2-4A1C-4F93-90CE-BE9360965300}" dt="2023-03-14T13:19:00.253" v="11589" actId="478"/>
          <ac:grpSpMkLst>
            <pc:docMk/>
            <pc:sldMk cId="1848826238" sldId="267"/>
            <ac:grpSpMk id="39" creationId="{424C9FCD-7C99-3324-B921-D6D3A99E3679}"/>
          </ac:grpSpMkLst>
        </pc:grpChg>
        <pc:grpChg chg="del">
          <ac:chgData name="Bill Horst" userId="a500f50c-e6c9-4856-9545-ac6d766b6fc6" providerId="ADAL" clId="{3899F1D2-4A1C-4F93-90CE-BE9360965300}" dt="2023-03-14T13:19:07.396" v="11591" actId="478"/>
          <ac:grpSpMkLst>
            <pc:docMk/>
            <pc:sldMk cId="1848826238" sldId="267"/>
            <ac:grpSpMk id="42" creationId="{8B5B3E61-31E4-D05B-9249-4EE61A79DB83}"/>
          </ac:grpSpMkLst>
        </pc:grpChg>
        <pc:grpChg chg="del">
          <ac:chgData name="Bill Horst" userId="a500f50c-e6c9-4856-9545-ac6d766b6fc6" providerId="ADAL" clId="{3899F1D2-4A1C-4F93-90CE-BE9360965300}" dt="2023-03-14T13:19:00.253" v="11589" actId="478"/>
          <ac:grpSpMkLst>
            <pc:docMk/>
            <pc:sldMk cId="1848826238" sldId="267"/>
            <ac:grpSpMk id="45" creationId="{054E3084-95B0-02AE-F924-2D2410B56B54}"/>
          </ac:grpSpMkLst>
        </pc:grpChg>
        <pc:grpChg chg="add del mod">
          <ac:chgData name="Bill Horst" userId="a500f50c-e6c9-4856-9545-ac6d766b6fc6" providerId="ADAL" clId="{3899F1D2-4A1C-4F93-90CE-BE9360965300}" dt="2023-03-14T13:39:10.463" v="11726" actId="478"/>
          <ac:grpSpMkLst>
            <pc:docMk/>
            <pc:sldMk cId="1848826238" sldId="267"/>
            <ac:grpSpMk id="48" creationId="{922F7514-28C9-AE71-D544-79F396AAEFBF}"/>
          </ac:grpSpMkLst>
        </pc:grpChg>
        <pc:grpChg chg="mod">
          <ac:chgData name="Bill Horst" userId="a500f50c-e6c9-4856-9545-ac6d766b6fc6" providerId="ADAL" clId="{3899F1D2-4A1C-4F93-90CE-BE9360965300}" dt="2023-03-14T13:38:15.935" v="11722"/>
          <ac:grpSpMkLst>
            <pc:docMk/>
            <pc:sldMk cId="1848826238" sldId="267"/>
            <ac:grpSpMk id="50" creationId="{95D3E4C5-81BA-A866-3F0F-E726BC97A8E7}"/>
          </ac:grpSpMkLst>
        </pc:grpChg>
        <pc:grpChg chg="mod">
          <ac:chgData name="Bill Horst" userId="a500f50c-e6c9-4856-9545-ac6d766b6fc6" providerId="ADAL" clId="{3899F1D2-4A1C-4F93-90CE-BE9360965300}" dt="2023-03-14T13:38:15.935" v="11722"/>
          <ac:grpSpMkLst>
            <pc:docMk/>
            <pc:sldMk cId="1848826238" sldId="267"/>
            <ac:grpSpMk id="51" creationId="{38C40301-DE86-5056-FD1D-56FDD47CE45A}"/>
          </ac:grpSpMkLst>
        </pc:grpChg>
        <pc:grpChg chg="del">
          <ac:chgData name="Bill Horst" userId="a500f50c-e6c9-4856-9545-ac6d766b6fc6" providerId="ADAL" clId="{3899F1D2-4A1C-4F93-90CE-BE9360965300}" dt="2023-03-14T13:19:00.253" v="11589" actId="478"/>
          <ac:grpSpMkLst>
            <pc:docMk/>
            <pc:sldMk cId="1848826238" sldId="267"/>
            <ac:grpSpMk id="56" creationId="{ABE16C8F-4451-B90F-3349-4EA1075700BA}"/>
          </ac:grpSpMkLst>
        </pc:grpChg>
        <pc:grpChg chg="add del mod">
          <ac:chgData name="Bill Horst" userId="a500f50c-e6c9-4856-9545-ac6d766b6fc6" providerId="ADAL" clId="{3899F1D2-4A1C-4F93-90CE-BE9360965300}" dt="2023-03-14T13:40:58.845" v="11728" actId="478"/>
          <ac:grpSpMkLst>
            <pc:docMk/>
            <pc:sldMk cId="1848826238" sldId="267"/>
            <ac:grpSpMk id="60" creationId="{ADD32209-C448-07F6-9742-389C83027670}"/>
          </ac:grpSpMkLst>
        </pc:grpChg>
        <pc:grpChg chg="mod">
          <ac:chgData name="Bill Horst" userId="a500f50c-e6c9-4856-9545-ac6d766b6fc6" providerId="ADAL" clId="{3899F1D2-4A1C-4F93-90CE-BE9360965300}" dt="2023-03-14T13:38:16.149" v="11723"/>
          <ac:grpSpMkLst>
            <pc:docMk/>
            <pc:sldMk cId="1848826238" sldId="267"/>
            <ac:grpSpMk id="62" creationId="{69B04CB8-A3BB-A77C-9BFF-FDCBDDDF5B31}"/>
          </ac:grpSpMkLst>
        </pc:grpChg>
        <pc:grpChg chg="mod">
          <ac:chgData name="Bill Horst" userId="a500f50c-e6c9-4856-9545-ac6d766b6fc6" providerId="ADAL" clId="{3899F1D2-4A1C-4F93-90CE-BE9360965300}" dt="2023-03-14T13:38:16.149" v="11723"/>
          <ac:grpSpMkLst>
            <pc:docMk/>
            <pc:sldMk cId="1848826238" sldId="267"/>
            <ac:grpSpMk id="63" creationId="{E8920BE1-46CD-C35E-EFDD-08E884037041}"/>
          </ac:grpSpMkLst>
        </pc:grpChg>
        <pc:grpChg chg="add del mod">
          <ac:chgData name="Bill Horst" userId="a500f50c-e6c9-4856-9545-ac6d766b6fc6" providerId="ADAL" clId="{3899F1D2-4A1C-4F93-90CE-BE9360965300}" dt="2023-03-14T14:10:06.626" v="12546" actId="554"/>
          <ac:grpSpMkLst>
            <pc:docMk/>
            <pc:sldMk cId="1848826238" sldId="267"/>
            <ac:grpSpMk id="100" creationId="{34CC0113-A430-83DD-5301-57AE9C1CA790}"/>
          </ac:grpSpMkLst>
        </pc:grpChg>
        <pc:grpChg chg="add del mod">
          <ac:chgData name="Bill Horst" userId="a500f50c-e6c9-4856-9545-ac6d766b6fc6" providerId="ADAL" clId="{3899F1D2-4A1C-4F93-90CE-BE9360965300}" dt="2023-03-14T14:10:06.626" v="12546" actId="554"/>
          <ac:grpSpMkLst>
            <pc:docMk/>
            <pc:sldMk cId="1848826238" sldId="267"/>
            <ac:grpSpMk id="101" creationId="{E38C20C2-4583-5A81-EB53-BE25BC95A32A}"/>
          </ac:grpSpMkLst>
        </pc:grpChg>
        <pc:grpChg chg="add mod">
          <ac:chgData name="Bill Horst" userId="a500f50c-e6c9-4856-9545-ac6d766b6fc6" providerId="ADAL" clId="{3899F1D2-4A1C-4F93-90CE-BE9360965300}" dt="2023-03-14T14:10:06.626" v="12546" actId="554"/>
          <ac:grpSpMkLst>
            <pc:docMk/>
            <pc:sldMk cId="1848826238" sldId="267"/>
            <ac:grpSpMk id="102" creationId="{4484DC1B-BDA4-C12D-6A69-A94EEB698386}"/>
          </ac:grpSpMkLst>
        </pc:grpChg>
        <pc:grpChg chg="add mod">
          <ac:chgData name="Bill Horst" userId="a500f50c-e6c9-4856-9545-ac6d766b6fc6" providerId="ADAL" clId="{3899F1D2-4A1C-4F93-90CE-BE9360965300}" dt="2023-03-14T14:08:34.418" v="12525" actId="164"/>
          <ac:grpSpMkLst>
            <pc:docMk/>
            <pc:sldMk cId="1848826238" sldId="267"/>
            <ac:grpSpMk id="105" creationId="{5F3B4690-4E30-4B9F-8098-CE37AE9881D0}"/>
          </ac:grpSpMkLst>
        </pc:grpChg>
        <pc:picChg chg="add del mod">
          <ac:chgData name="Bill Horst" userId="a500f50c-e6c9-4856-9545-ac6d766b6fc6" providerId="ADAL" clId="{3899F1D2-4A1C-4F93-90CE-BE9360965300}" dt="2023-03-14T13:27:27.076" v="11637" actId="478"/>
          <ac:picMkLst>
            <pc:docMk/>
            <pc:sldMk cId="1848826238" sldId="267"/>
            <ac:picMk id="3" creationId="{D116E788-0F5A-D431-4EF8-10EF3FFCCD02}"/>
          </ac:picMkLst>
        </pc:picChg>
        <pc:picChg chg="add del mod">
          <ac:chgData name="Bill Horst" userId="a500f50c-e6c9-4856-9545-ac6d766b6fc6" providerId="ADAL" clId="{3899F1D2-4A1C-4F93-90CE-BE9360965300}" dt="2023-03-14T13:22:45.464" v="11632" actId="478"/>
          <ac:picMkLst>
            <pc:docMk/>
            <pc:sldMk cId="1848826238" sldId="267"/>
            <ac:picMk id="10" creationId="{563D869B-F8D3-123D-FC1A-592D531EB96F}"/>
          </ac:picMkLst>
        </pc:picChg>
        <pc:picChg chg="add del mod">
          <ac:chgData name="Bill Horst" userId="a500f50c-e6c9-4856-9545-ac6d766b6fc6" providerId="ADAL" clId="{3899F1D2-4A1C-4F93-90CE-BE9360965300}" dt="2023-03-14T13:23:33.504" v="11636" actId="478"/>
          <ac:picMkLst>
            <pc:docMk/>
            <pc:sldMk cId="1848826238" sldId="267"/>
            <ac:picMk id="12" creationId="{F26B423B-B4BB-774E-D026-4C29D5EBC56D}"/>
          </ac:picMkLst>
        </pc:picChg>
        <pc:picChg chg="add mod">
          <ac:chgData name="Bill Horst" userId="a500f50c-e6c9-4856-9545-ac6d766b6fc6" providerId="ADAL" clId="{3899F1D2-4A1C-4F93-90CE-BE9360965300}" dt="2023-03-14T14:10:07.926" v="12547" actId="1076"/>
          <ac:picMkLst>
            <pc:docMk/>
            <pc:sldMk cId="1848826238" sldId="267"/>
            <ac:picMk id="15" creationId="{5897E8C2-B569-2E53-7B62-7EE6CCAEB057}"/>
          </ac:picMkLst>
        </pc:picChg>
        <pc:picChg chg="mod">
          <ac:chgData name="Bill Horst" userId="a500f50c-e6c9-4856-9545-ac6d766b6fc6" providerId="ADAL" clId="{3899F1D2-4A1C-4F93-90CE-BE9360965300}" dt="2023-03-14T13:34:30.797" v="11669"/>
          <ac:picMkLst>
            <pc:docMk/>
            <pc:sldMk cId="1848826238" sldId="267"/>
            <ac:picMk id="19" creationId="{921EE656-9F52-9129-C4BC-300FA7088617}"/>
          </ac:picMkLst>
        </pc:picChg>
        <pc:picChg chg="mod">
          <ac:chgData name="Bill Horst" userId="a500f50c-e6c9-4856-9545-ac6d766b6fc6" providerId="ADAL" clId="{3899F1D2-4A1C-4F93-90CE-BE9360965300}" dt="2023-03-14T13:34:30.797" v="11669"/>
          <ac:picMkLst>
            <pc:docMk/>
            <pc:sldMk cId="1848826238" sldId="267"/>
            <ac:picMk id="46" creationId="{F62015B2-9EEF-22AD-2476-039C99C97F63}"/>
          </ac:picMkLst>
        </pc:picChg>
        <pc:picChg chg="mod">
          <ac:chgData name="Bill Horst" userId="a500f50c-e6c9-4856-9545-ac6d766b6fc6" providerId="ADAL" clId="{3899F1D2-4A1C-4F93-90CE-BE9360965300}" dt="2023-03-14T13:38:15.935" v="11722"/>
          <ac:picMkLst>
            <pc:docMk/>
            <pc:sldMk cId="1848826238" sldId="267"/>
            <ac:picMk id="49" creationId="{87167B9F-8F9E-1294-95F2-2C0F4FEE78FC}"/>
          </ac:picMkLst>
        </pc:picChg>
        <pc:picChg chg="del">
          <ac:chgData name="Bill Horst" userId="a500f50c-e6c9-4856-9545-ac6d766b6fc6" providerId="ADAL" clId="{3899F1D2-4A1C-4F93-90CE-BE9360965300}" dt="2023-03-14T13:19:03.596" v="11590" actId="478"/>
          <ac:picMkLst>
            <pc:docMk/>
            <pc:sldMk cId="1848826238" sldId="267"/>
            <ac:picMk id="54" creationId="{01765E6C-79F3-6871-7319-E31644670360}"/>
          </ac:picMkLst>
        </pc:picChg>
        <pc:picChg chg="mod">
          <ac:chgData name="Bill Horst" userId="a500f50c-e6c9-4856-9545-ac6d766b6fc6" providerId="ADAL" clId="{3899F1D2-4A1C-4F93-90CE-BE9360965300}" dt="2023-03-14T13:38:15.935" v="11722"/>
          <ac:picMkLst>
            <pc:docMk/>
            <pc:sldMk cId="1848826238" sldId="267"/>
            <ac:picMk id="55" creationId="{BA185185-757F-CEDE-B595-63BEB647DCDD}"/>
          </ac:picMkLst>
        </pc:picChg>
        <pc:picChg chg="del">
          <ac:chgData name="Bill Horst" userId="a500f50c-e6c9-4856-9545-ac6d766b6fc6" providerId="ADAL" clId="{3899F1D2-4A1C-4F93-90CE-BE9360965300}" dt="2023-03-14T13:19:00.253" v="11589" actId="478"/>
          <ac:picMkLst>
            <pc:docMk/>
            <pc:sldMk cId="1848826238" sldId="267"/>
            <ac:picMk id="57" creationId="{60CED13E-AA44-A96B-8308-AA7C0C162837}"/>
          </ac:picMkLst>
        </pc:picChg>
        <pc:picChg chg="del">
          <ac:chgData name="Bill Horst" userId="a500f50c-e6c9-4856-9545-ac6d766b6fc6" providerId="ADAL" clId="{3899F1D2-4A1C-4F93-90CE-BE9360965300}" dt="2023-03-14T13:19:00.253" v="11589" actId="478"/>
          <ac:picMkLst>
            <pc:docMk/>
            <pc:sldMk cId="1848826238" sldId="267"/>
            <ac:picMk id="58" creationId="{AA37C81B-4CA5-8FEB-738B-09769CAFA0CA}"/>
          </ac:picMkLst>
        </pc:picChg>
        <pc:picChg chg="mod">
          <ac:chgData name="Bill Horst" userId="a500f50c-e6c9-4856-9545-ac6d766b6fc6" providerId="ADAL" clId="{3899F1D2-4A1C-4F93-90CE-BE9360965300}" dt="2023-03-14T13:38:16.149" v="11723"/>
          <ac:picMkLst>
            <pc:docMk/>
            <pc:sldMk cId="1848826238" sldId="267"/>
            <ac:picMk id="61" creationId="{1B25ABBE-34A7-B5A1-5CD0-67812D4E0584}"/>
          </ac:picMkLst>
        </pc:picChg>
        <pc:picChg chg="mod">
          <ac:chgData name="Bill Horst" userId="a500f50c-e6c9-4856-9545-ac6d766b6fc6" providerId="ADAL" clId="{3899F1D2-4A1C-4F93-90CE-BE9360965300}" dt="2023-03-14T13:38:16.149" v="11723"/>
          <ac:picMkLst>
            <pc:docMk/>
            <pc:sldMk cId="1848826238" sldId="267"/>
            <ac:picMk id="65" creationId="{5222ADCD-AE14-57A3-250F-4037BD9EE532}"/>
          </ac:picMkLst>
        </pc:picChg>
        <pc:picChg chg="add del mod">
          <ac:chgData name="Bill Horst" userId="a500f50c-e6c9-4856-9545-ac6d766b6fc6" providerId="ADAL" clId="{3899F1D2-4A1C-4F93-90CE-BE9360965300}" dt="2023-03-14T13:41:27.561" v="11737" actId="478"/>
          <ac:picMkLst>
            <pc:docMk/>
            <pc:sldMk cId="1848826238" sldId="267"/>
            <ac:picMk id="68" creationId="{243F6E12-6C28-A88D-9584-54A2C0F81CA2}"/>
          </ac:picMkLst>
        </pc:picChg>
        <pc:picChg chg="add del mod">
          <ac:chgData name="Bill Horst" userId="a500f50c-e6c9-4856-9545-ac6d766b6fc6" providerId="ADAL" clId="{3899F1D2-4A1C-4F93-90CE-BE9360965300}" dt="2023-03-14T13:41:27.561" v="11737" actId="478"/>
          <ac:picMkLst>
            <pc:docMk/>
            <pc:sldMk cId="1848826238" sldId="267"/>
            <ac:picMk id="69" creationId="{D14524BB-E05B-C254-8826-415B3473B8B5}"/>
          </ac:picMkLst>
        </pc:picChg>
        <pc:picChg chg="add del mod">
          <ac:chgData name="Bill Horst" userId="a500f50c-e6c9-4856-9545-ac6d766b6fc6" providerId="ADAL" clId="{3899F1D2-4A1C-4F93-90CE-BE9360965300}" dt="2023-03-14T13:41:27.561" v="11737" actId="478"/>
          <ac:picMkLst>
            <pc:docMk/>
            <pc:sldMk cId="1848826238" sldId="267"/>
            <ac:picMk id="70" creationId="{3B079B37-FF6F-EAB1-BF23-E7F6F207A2C4}"/>
          </ac:picMkLst>
        </pc:picChg>
        <pc:picChg chg="add del mod">
          <ac:chgData name="Bill Horst" userId="a500f50c-e6c9-4856-9545-ac6d766b6fc6" providerId="ADAL" clId="{3899F1D2-4A1C-4F93-90CE-BE9360965300}" dt="2023-03-14T13:42:08.516" v="11741" actId="478"/>
          <ac:picMkLst>
            <pc:docMk/>
            <pc:sldMk cId="1848826238" sldId="267"/>
            <ac:picMk id="72" creationId="{4ECA72DE-313C-8CE3-E7AC-A72FFD1903BE}"/>
          </ac:picMkLst>
        </pc:picChg>
        <pc:picChg chg="add del mod">
          <ac:chgData name="Bill Horst" userId="a500f50c-e6c9-4856-9545-ac6d766b6fc6" providerId="ADAL" clId="{3899F1D2-4A1C-4F93-90CE-BE9360965300}" dt="2023-03-14T13:42:53.361" v="11745" actId="478"/>
          <ac:picMkLst>
            <pc:docMk/>
            <pc:sldMk cId="1848826238" sldId="267"/>
            <ac:picMk id="74" creationId="{C73BF2B4-E638-F07E-2435-3C6FF84F22CD}"/>
          </ac:picMkLst>
        </pc:picChg>
        <pc:picChg chg="add del mod">
          <ac:chgData name="Bill Horst" userId="a500f50c-e6c9-4856-9545-ac6d766b6fc6" providerId="ADAL" clId="{3899F1D2-4A1C-4F93-90CE-BE9360965300}" dt="2023-03-14T13:43:11.690" v="11749" actId="21"/>
          <ac:picMkLst>
            <pc:docMk/>
            <pc:sldMk cId="1848826238" sldId="267"/>
            <ac:picMk id="76" creationId="{B55E8563-3C1F-403F-633B-C67F022B6E7D}"/>
          </ac:picMkLst>
        </pc:picChg>
        <pc:picChg chg="add del mod">
          <ac:chgData name="Bill Horst" userId="a500f50c-e6c9-4856-9545-ac6d766b6fc6" providerId="ADAL" clId="{3899F1D2-4A1C-4F93-90CE-BE9360965300}" dt="2023-03-14T13:44:00.045" v="11757" actId="478"/>
          <ac:picMkLst>
            <pc:docMk/>
            <pc:sldMk cId="1848826238" sldId="267"/>
            <ac:picMk id="78" creationId="{138519FC-6C8E-8C60-8AF4-386230631844}"/>
          </ac:picMkLst>
        </pc:picChg>
        <pc:picChg chg="add del mod">
          <ac:chgData name="Bill Horst" userId="a500f50c-e6c9-4856-9545-ac6d766b6fc6" providerId="ADAL" clId="{3899F1D2-4A1C-4F93-90CE-BE9360965300}" dt="2023-03-14T13:45:32.728" v="11771" actId="478"/>
          <ac:picMkLst>
            <pc:docMk/>
            <pc:sldMk cId="1848826238" sldId="267"/>
            <ac:picMk id="80" creationId="{C6EA519D-30FF-590D-B086-9F5F072B9252}"/>
          </ac:picMkLst>
        </pc:picChg>
        <pc:picChg chg="add del mod">
          <ac:chgData name="Bill Horst" userId="a500f50c-e6c9-4856-9545-ac6d766b6fc6" providerId="ADAL" clId="{3899F1D2-4A1C-4F93-90CE-BE9360965300}" dt="2023-03-14T13:45:34.198" v="11772" actId="478"/>
          <ac:picMkLst>
            <pc:docMk/>
            <pc:sldMk cId="1848826238" sldId="267"/>
            <ac:picMk id="81" creationId="{37111A5A-A1C6-158C-CE6D-0CB64E077709}"/>
          </ac:picMkLst>
        </pc:picChg>
        <pc:picChg chg="add del mod">
          <ac:chgData name="Bill Horst" userId="a500f50c-e6c9-4856-9545-ac6d766b6fc6" providerId="ADAL" clId="{3899F1D2-4A1C-4F93-90CE-BE9360965300}" dt="2023-03-14T13:45:36.255" v="11773" actId="478"/>
          <ac:picMkLst>
            <pc:docMk/>
            <pc:sldMk cId="1848826238" sldId="267"/>
            <ac:picMk id="82" creationId="{E6382499-8641-1978-F45E-61C942A06F23}"/>
          </ac:picMkLst>
        </pc:picChg>
        <pc:picChg chg="add del mod">
          <ac:chgData name="Bill Horst" userId="a500f50c-e6c9-4856-9545-ac6d766b6fc6" providerId="ADAL" clId="{3899F1D2-4A1C-4F93-90CE-BE9360965300}" dt="2023-03-14T13:44:33.290" v="11765" actId="21"/>
          <ac:picMkLst>
            <pc:docMk/>
            <pc:sldMk cId="1848826238" sldId="267"/>
            <ac:picMk id="83" creationId="{96B752F2-2C2D-E5E9-ECAC-CCC1A03E9749}"/>
          </ac:picMkLst>
        </pc:picChg>
        <pc:picChg chg="add del mod">
          <ac:chgData name="Bill Horst" userId="a500f50c-e6c9-4856-9545-ac6d766b6fc6" providerId="ADAL" clId="{3899F1D2-4A1C-4F93-90CE-BE9360965300}" dt="2023-03-14T13:46:32.828" v="11788" actId="478"/>
          <ac:picMkLst>
            <pc:docMk/>
            <pc:sldMk cId="1848826238" sldId="267"/>
            <ac:picMk id="85" creationId="{B6A55F4D-9F1F-92B4-13BF-A51C00957A70}"/>
          </ac:picMkLst>
        </pc:picChg>
        <pc:picChg chg="add del mod">
          <ac:chgData name="Bill Horst" userId="a500f50c-e6c9-4856-9545-ac6d766b6fc6" providerId="ADAL" clId="{3899F1D2-4A1C-4F93-90CE-BE9360965300}" dt="2023-03-14T13:46:34.436" v="11790" actId="478"/>
          <ac:picMkLst>
            <pc:docMk/>
            <pc:sldMk cId="1848826238" sldId="267"/>
            <ac:picMk id="86" creationId="{0645BF1C-E578-0656-B81B-D2F9CF0E09CA}"/>
          </ac:picMkLst>
        </pc:picChg>
        <pc:picChg chg="add del mod">
          <ac:chgData name="Bill Horst" userId="a500f50c-e6c9-4856-9545-ac6d766b6fc6" providerId="ADAL" clId="{3899F1D2-4A1C-4F93-90CE-BE9360965300}" dt="2023-03-14T13:46:35.988" v="11791" actId="478"/>
          <ac:picMkLst>
            <pc:docMk/>
            <pc:sldMk cId="1848826238" sldId="267"/>
            <ac:picMk id="87" creationId="{47797394-2016-3DEB-D365-92ACC525A64E}"/>
          </ac:picMkLst>
        </pc:picChg>
        <pc:picChg chg="add del mod">
          <ac:chgData name="Bill Horst" userId="a500f50c-e6c9-4856-9545-ac6d766b6fc6" providerId="ADAL" clId="{3899F1D2-4A1C-4F93-90CE-BE9360965300}" dt="2023-03-14T13:46:09.688" v="11782" actId="478"/>
          <ac:picMkLst>
            <pc:docMk/>
            <pc:sldMk cId="1848826238" sldId="267"/>
            <ac:picMk id="88" creationId="{762BC147-8C31-1305-741C-70048DA962B4}"/>
          </ac:picMkLst>
        </pc:picChg>
        <pc:picChg chg="add mod">
          <ac:chgData name="Bill Horst" userId="a500f50c-e6c9-4856-9545-ac6d766b6fc6" providerId="ADAL" clId="{3899F1D2-4A1C-4F93-90CE-BE9360965300}" dt="2023-03-14T14:08:34.418" v="12525" actId="164"/>
          <ac:picMkLst>
            <pc:docMk/>
            <pc:sldMk cId="1848826238" sldId="267"/>
            <ac:picMk id="90" creationId="{10B7F05F-4C5E-3EE7-4A69-E195C2581BDB}"/>
          </ac:picMkLst>
        </pc:picChg>
        <pc:picChg chg="add mod">
          <ac:chgData name="Bill Horst" userId="a500f50c-e6c9-4856-9545-ac6d766b6fc6" providerId="ADAL" clId="{3899F1D2-4A1C-4F93-90CE-BE9360965300}" dt="2023-03-14T13:59:51.785" v="12110" actId="164"/>
          <ac:picMkLst>
            <pc:docMk/>
            <pc:sldMk cId="1848826238" sldId="267"/>
            <ac:picMk id="91" creationId="{5CDF7A7B-C068-125C-A3FD-F6D7475C52BF}"/>
          </ac:picMkLst>
        </pc:picChg>
        <pc:picChg chg="add mod ord topLvl">
          <ac:chgData name="Bill Horst" userId="a500f50c-e6c9-4856-9545-ac6d766b6fc6" providerId="ADAL" clId="{3899F1D2-4A1C-4F93-90CE-BE9360965300}" dt="2023-03-14T14:50:28.534" v="13383" actId="167"/>
          <ac:picMkLst>
            <pc:docMk/>
            <pc:sldMk cId="1848826238" sldId="267"/>
            <ac:picMk id="92" creationId="{D35A35B5-5846-7E5C-3939-BD2931920C3B}"/>
          </ac:picMkLst>
        </pc:picChg>
        <pc:picChg chg="add del mod">
          <ac:chgData name="Bill Horst" userId="a500f50c-e6c9-4856-9545-ac6d766b6fc6" providerId="ADAL" clId="{3899F1D2-4A1C-4F93-90CE-BE9360965300}" dt="2023-03-14T13:53:15.410" v="11880"/>
          <ac:picMkLst>
            <pc:docMk/>
            <pc:sldMk cId="1848826238" sldId="267"/>
            <ac:picMk id="94" creationId="{E5687FE5-620D-5F39-AACE-BD502B442469}"/>
          </ac:picMkLst>
        </pc:picChg>
        <pc:picChg chg="add del mod">
          <ac:chgData name="Bill Horst" userId="a500f50c-e6c9-4856-9545-ac6d766b6fc6" providerId="ADAL" clId="{3899F1D2-4A1C-4F93-90CE-BE9360965300}" dt="2023-03-14T14:20:56.878" v="13205" actId="478"/>
          <ac:picMkLst>
            <pc:docMk/>
            <pc:sldMk cId="1848826238" sldId="267"/>
            <ac:picMk id="110" creationId="{FBA8C06D-90D1-6434-E2F1-64A9C2F989D3}"/>
          </ac:picMkLst>
        </pc:picChg>
        <pc:picChg chg="add del mod">
          <ac:chgData name="Bill Horst" userId="a500f50c-e6c9-4856-9545-ac6d766b6fc6" providerId="ADAL" clId="{3899F1D2-4A1C-4F93-90CE-BE9360965300}" dt="2023-03-14T14:20:54.974" v="13204" actId="478"/>
          <ac:picMkLst>
            <pc:docMk/>
            <pc:sldMk cId="1848826238" sldId="267"/>
            <ac:picMk id="111" creationId="{65DCEE3F-D707-770E-0854-3BF407229ACE}"/>
          </ac:picMkLst>
        </pc:picChg>
        <pc:picChg chg="add del mod">
          <ac:chgData name="Bill Horst" userId="a500f50c-e6c9-4856-9545-ac6d766b6fc6" providerId="ADAL" clId="{3899F1D2-4A1C-4F93-90CE-BE9360965300}" dt="2023-03-14T14:20:51.751" v="13203" actId="478"/>
          <ac:picMkLst>
            <pc:docMk/>
            <pc:sldMk cId="1848826238" sldId="267"/>
            <ac:picMk id="112" creationId="{CC5C319D-FC82-B58B-4DDC-269F8888F6C3}"/>
          </ac:picMkLst>
        </pc:picChg>
        <pc:picChg chg="add mod">
          <ac:chgData name="Bill Horst" userId="a500f50c-e6c9-4856-9545-ac6d766b6fc6" providerId="ADAL" clId="{3899F1D2-4A1C-4F93-90CE-BE9360965300}" dt="2023-03-14T14:46:06.911" v="13356" actId="1037"/>
          <ac:picMkLst>
            <pc:docMk/>
            <pc:sldMk cId="1848826238" sldId="267"/>
            <ac:picMk id="114" creationId="{A3E10B8A-39DB-8CF3-52BD-9237AC2A3831}"/>
          </ac:picMkLst>
        </pc:picChg>
        <pc:picChg chg="add del mod">
          <ac:chgData name="Bill Horst" userId="a500f50c-e6c9-4856-9545-ac6d766b6fc6" providerId="ADAL" clId="{3899F1D2-4A1C-4F93-90CE-BE9360965300}" dt="2023-03-14T14:29:23.331" v="13264" actId="931"/>
          <ac:picMkLst>
            <pc:docMk/>
            <pc:sldMk cId="1848826238" sldId="267"/>
            <ac:picMk id="116" creationId="{A565ADD5-F0F7-9D59-84F3-67E37C749A60}"/>
          </ac:picMkLst>
        </pc:picChg>
        <pc:picChg chg="add mod">
          <ac:chgData name="Bill Horst" userId="a500f50c-e6c9-4856-9545-ac6d766b6fc6" providerId="ADAL" clId="{3899F1D2-4A1C-4F93-90CE-BE9360965300}" dt="2023-03-14T14:45:50.801" v="13341" actId="1076"/>
          <ac:picMkLst>
            <pc:docMk/>
            <pc:sldMk cId="1848826238" sldId="267"/>
            <ac:picMk id="118" creationId="{929199F9-1AE6-2FA2-38CE-7B8BF9E3CE36}"/>
          </ac:picMkLst>
        </pc:picChg>
        <pc:picChg chg="add mod">
          <ac:chgData name="Bill Horst" userId="a500f50c-e6c9-4856-9545-ac6d766b6fc6" providerId="ADAL" clId="{3899F1D2-4A1C-4F93-90CE-BE9360965300}" dt="2023-03-14T14:45:54.282" v="13342" actId="1076"/>
          <ac:picMkLst>
            <pc:docMk/>
            <pc:sldMk cId="1848826238" sldId="267"/>
            <ac:picMk id="120" creationId="{C322BA03-2E0E-2D08-97B8-F2AD416E94F2}"/>
          </ac:picMkLst>
        </pc:picChg>
        <pc:picChg chg="add mod">
          <ac:chgData name="Bill Horst" userId="a500f50c-e6c9-4856-9545-ac6d766b6fc6" providerId="ADAL" clId="{3899F1D2-4A1C-4F93-90CE-BE9360965300}" dt="2023-03-14T14:40:17.342" v="13315" actId="14100"/>
          <ac:picMkLst>
            <pc:docMk/>
            <pc:sldMk cId="1848826238" sldId="267"/>
            <ac:picMk id="122" creationId="{EC5A7C7B-FE56-9605-CCA2-7493C8B758C0}"/>
          </ac:picMkLst>
        </pc:picChg>
        <pc:picChg chg="add mod">
          <ac:chgData name="Bill Horst" userId="a500f50c-e6c9-4856-9545-ac6d766b6fc6" providerId="ADAL" clId="{3899F1D2-4A1C-4F93-90CE-BE9360965300}" dt="2023-03-14T14:45:56.513" v="13343" actId="1076"/>
          <ac:picMkLst>
            <pc:docMk/>
            <pc:sldMk cId="1848826238" sldId="267"/>
            <ac:picMk id="124" creationId="{4880BF40-EFD7-C222-9F5E-5D656C19F011}"/>
          </ac:picMkLst>
        </pc:picChg>
        <pc:picChg chg="add mod">
          <ac:chgData name="Bill Horst" userId="a500f50c-e6c9-4856-9545-ac6d766b6fc6" providerId="ADAL" clId="{3899F1D2-4A1C-4F93-90CE-BE9360965300}" dt="2023-03-14T14:54:04.171" v="13421" actId="1038"/>
          <ac:picMkLst>
            <pc:docMk/>
            <pc:sldMk cId="1848826238" sldId="267"/>
            <ac:picMk id="126" creationId="{C6F5D413-A5D5-DA81-9E93-FC3974E42680}"/>
          </ac:picMkLst>
        </pc:picChg>
        <pc:picChg chg="add mod">
          <ac:chgData name="Bill Horst" userId="a500f50c-e6c9-4856-9545-ac6d766b6fc6" providerId="ADAL" clId="{3899F1D2-4A1C-4F93-90CE-BE9360965300}" dt="2023-03-14T14:46:14.536" v="13367" actId="1035"/>
          <ac:picMkLst>
            <pc:docMk/>
            <pc:sldMk cId="1848826238" sldId="267"/>
            <ac:picMk id="128" creationId="{D694AB09-C550-6DD2-3521-77235E6F79A3}"/>
          </ac:picMkLst>
        </pc:picChg>
        <pc:picChg chg="add mod">
          <ac:chgData name="Bill Horst" userId="a500f50c-e6c9-4856-9545-ac6d766b6fc6" providerId="ADAL" clId="{3899F1D2-4A1C-4F93-90CE-BE9360965300}" dt="2023-03-14T14:53:41.727" v="13413" actId="1035"/>
          <ac:picMkLst>
            <pc:docMk/>
            <pc:sldMk cId="1848826238" sldId="267"/>
            <ac:picMk id="130" creationId="{52023560-3EB5-7166-FB2F-D3300C96DA25}"/>
          </ac:picMkLst>
        </pc:picChg>
        <pc:picChg chg="add mod ord">
          <ac:chgData name="Bill Horst" userId="a500f50c-e6c9-4856-9545-ac6d766b6fc6" providerId="ADAL" clId="{3899F1D2-4A1C-4F93-90CE-BE9360965300}" dt="2023-03-14T14:53:27.346" v="13405" actId="1038"/>
          <ac:picMkLst>
            <pc:docMk/>
            <pc:sldMk cId="1848826238" sldId="267"/>
            <ac:picMk id="132" creationId="{086E231B-B4BC-A18F-B56E-BC01F22BC353}"/>
          </ac:picMkLst>
        </pc:picChg>
      </pc:sldChg>
      <pc:sldChg chg="new del">
        <pc:chgData name="Bill Horst" userId="a500f50c-e6c9-4856-9545-ac6d766b6fc6" providerId="ADAL" clId="{3899F1D2-4A1C-4F93-90CE-BE9360965300}" dt="2023-03-14T12:30:33.262" v="10287" actId="680"/>
        <pc:sldMkLst>
          <pc:docMk/>
          <pc:sldMk cId="2160210362" sldId="267"/>
        </pc:sldMkLst>
      </pc:sldChg>
      <pc:sldChg chg="addSp delSp modSp add mod">
        <pc:chgData name="Bill Horst" userId="a500f50c-e6c9-4856-9545-ac6d766b6fc6" providerId="ADAL" clId="{3899F1D2-4A1C-4F93-90CE-BE9360965300}" dt="2023-03-15T13:04:04.936" v="16571" actId="1035"/>
        <pc:sldMkLst>
          <pc:docMk/>
          <pc:sldMk cId="671781965" sldId="268"/>
        </pc:sldMkLst>
        <pc:spChg chg="add mod">
          <ac:chgData name="Bill Horst" userId="a500f50c-e6c9-4856-9545-ac6d766b6fc6" providerId="ADAL" clId="{3899F1D2-4A1C-4F93-90CE-BE9360965300}" dt="2023-03-14T15:35:56.386" v="14917" actId="1076"/>
          <ac:spMkLst>
            <pc:docMk/>
            <pc:sldMk cId="671781965" sldId="268"/>
            <ac:spMk id="2" creationId="{0A85BA6E-519E-1986-D66E-FE83BF7369B7}"/>
          </ac:spMkLst>
        </pc:spChg>
        <pc:spChg chg="mod">
          <ac:chgData name="Bill Horst" userId="a500f50c-e6c9-4856-9545-ac6d766b6fc6" providerId="ADAL" clId="{3899F1D2-4A1C-4F93-90CE-BE9360965300}" dt="2023-03-14T15:17:47.227" v="14432" actId="20577"/>
          <ac:spMkLst>
            <pc:docMk/>
            <pc:sldMk cId="671781965" sldId="268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14T14:56:51.860" v="13447" actId="20577"/>
          <ac:spMkLst>
            <pc:docMk/>
            <pc:sldMk cId="671781965" sldId="268"/>
            <ac:spMk id="8" creationId="{EA2DB4CA-A355-CF8C-67AF-9F58CB446CFF}"/>
          </ac:spMkLst>
        </pc:spChg>
        <pc:spChg chg="mod">
          <ac:chgData name="Bill Horst" userId="a500f50c-e6c9-4856-9545-ac6d766b6fc6" providerId="ADAL" clId="{3899F1D2-4A1C-4F93-90CE-BE9360965300}" dt="2023-03-14T15:17:34.065" v="14419" actId="14100"/>
          <ac:spMkLst>
            <pc:docMk/>
            <pc:sldMk cId="671781965" sldId="268"/>
            <ac:spMk id="9" creationId="{3DDE3EC5-F9B0-61F0-34B0-D9A24130EEB9}"/>
          </ac:spMkLst>
        </pc:spChg>
        <pc:spChg chg="del">
          <ac:chgData name="Bill Horst" userId="a500f50c-e6c9-4856-9545-ac6d766b6fc6" providerId="ADAL" clId="{3899F1D2-4A1C-4F93-90CE-BE9360965300}" dt="2023-03-14T15:15:45.908" v="14369" actId="478"/>
          <ac:spMkLst>
            <pc:docMk/>
            <pc:sldMk cId="671781965" sldId="268"/>
            <ac:spMk id="103" creationId="{94D2B79F-6542-9326-96A8-D2619F73B5F2}"/>
          </ac:spMkLst>
        </pc:spChg>
        <pc:spChg chg="del">
          <ac:chgData name="Bill Horst" userId="a500f50c-e6c9-4856-9545-ac6d766b6fc6" providerId="ADAL" clId="{3899F1D2-4A1C-4F93-90CE-BE9360965300}" dt="2023-03-14T15:15:45.908" v="14369" actId="478"/>
          <ac:spMkLst>
            <pc:docMk/>
            <pc:sldMk cId="671781965" sldId="268"/>
            <ac:spMk id="104" creationId="{F2120E48-721A-EC95-A238-FCBCCAC3B810}"/>
          </ac:spMkLst>
        </pc:spChg>
        <pc:spChg chg="del">
          <ac:chgData name="Bill Horst" userId="a500f50c-e6c9-4856-9545-ac6d766b6fc6" providerId="ADAL" clId="{3899F1D2-4A1C-4F93-90CE-BE9360965300}" dt="2023-03-14T15:15:45.908" v="14369" actId="478"/>
          <ac:spMkLst>
            <pc:docMk/>
            <pc:sldMk cId="671781965" sldId="268"/>
            <ac:spMk id="106" creationId="{D30E59BA-8FE7-E560-BE3C-EE2A72DC9712}"/>
          </ac:spMkLst>
        </pc:spChg>
        <pc:spChg chg="del">
          <ac:chgData name="Bill Horst" userId="a500f50c-e6c9-4856-9545-ac6d766b6fc6" providerId="ADAL" clId="{3899F1D2-4A1C-4F93-90CE-BE9360965300}" dt="2023-03-14T15:15:45.908" v="14369" actId="478"/>
          <ac:spMkLst>
            <pc:docMk/>
            <pc:sldMk cId="671781965" sldId="268"/>
            <ac:spMk id="107" creationId="{E9B22A2A-4D24-4503-D1D7-FBFD687307E7}"/>
          </ac:spMkLst>
        </pc:spChg>
        <pc:spChg chg="del">
          <ac:chgData name="Bill Horst" userId="a500f50c-e6c9-4856-9545-ac6d766b6fc6" providerId="ADAL" clId="{3899F1D2-4A1C-4F93-90CE-BE9360965300}" dt="2023-03-14T15:15:45.908" v="14369" actId="478"/>
          <ac:spMkLst>
            <pc:docMk/>
            <pc:sldMk cId="671781965" sldId="268"/>
            <ac:spMk id="108" creationId="{496A8823-465B-4D04-D1FE-2ECBE1A6D028}"/>
          </ac:spMkLst>
        </pc:spChg>
        <pc:spChg chg="del">
          <ac:chgData name="Bill Horst" userId="a500f50c-e6c9-4856-9545-ac6d766b6fc6" providerId="ADAL" clId="{3899F1D2-4A1C-4F93-90CE-BE9360965300}" dt="2023-03-14T15:15:45.908" v="14369" actId="478"/>
          <ac:spMkLst>
            <pc:docMk/>
            <pc:sldMk cId="671781965" sldId="268"/>
            <ac:spMk id="109" creationId="{8E2FE64F-AF04-8EED-152E-43FDC564EBF8}"/>
          </ac:spMkLst>
        </pc:spChg>
        <pc:grpChg chg="del">
          <ac:chgData name="Bill Horst" userId="a500f50c-e6c9-4856-9545-ac6d766b6fc6" providerId="ADAL" clId="{3899F1D2-4A1C-4F93-90CE-BE9360965300}" dt="2023-03-14T15:15:45.908" v="14369" actId="478"/>
          <ac:grpSpMkLst>
            <pc:docMk/>
            <pc:sldMk cId="671781965" sldId="268"/>
            <ac:grpSpMk id="100" creationId="{34CC0113-A430-83DD-5301-57AE9C1CA790}"/>
          </ac:grpSpMkLst>
        </pc:grpChg>
        <pc:grpChg chg="del">
          <ac:chgData name="Bill Horst" userId="a500f50c-e6c9-4856-9545-ac6d766b6fc6" providerId="ADAL" clId="{3899F1D2-4A1C-4F93-90CE-BE9360965300}" dt="2023-03-14T15:15:45.908" v="14369" actId="478"/>
          <ac:grpSpMkLst>
            <pc:docMk/>
            <pc:sldMk cId="671781965" sldId="268"/>
            <ac:grpSpMk id="101" creationId="{E38C20C2-4583-5A81-EB53-BE25BC95A32A}"/>
          </ac:grpSpMkLst>
        </pc:grpChg>
        <pc:grpChg chg="del">
          <ac:chgData name="Bill Horst" userId="a500f50c-e6c9-4856-9545-ac6d766b6fc6" providerId="ADAL" clId="{3899F1D2-4A1C-4F93-90CE-BE9360965300}" dt="2023-03-14T15:15:45.908" v="14369" actId="478"/>
          <ac:grpSpMkLst>
            <pc:docMk/>
            <pc:sldMk cId="671781965" sldId="268"/>
            <ac:grpSpMk id="102" creationId="{4484DC1B-BDA4-C12D-6A69-A94EEB698386}"/>
          </ac:grpSpMkLst>
        </pc:grpChg>
        <pc:picChg chg="add mod modCrop">
          <ac:chgData name="Bill Horst" userId="a500f50c-e6c9-4856-9545-ac6d766b6fc6" providerId="ADAL" clId="{3899F1D2-4A1C-4F93-90CE-BE9360965300}" dt="2023-03-15T13:03:56.362" v="16563" actId="1036"/>
          <ac:picMkLst>
            <pc:docMk/>
            <pc:sldMk cId="671781965" sldId="268"/>
            <ac:picMk id="3" creationId="{BE08F917-ED9A-4D66-EC17-93D342CBAC2A}"/>
          </ac:picMkLst>
        </pc:picChg>
        <pc:picChg chg="add mod">
          <ac:chgData name="Bill Horst" userId="a500f50c-e6c9-4856-9545-ac6d766b6fc6" providerId="ADAL" clId="{3899F1D2-4A1C-4F93-90CE-BE9360965300}" dt="2023-03-15T13:03:56.362" v="16563" actId="1036"/>
          <ac:picMkLst>
            <pc:docMk/>
            <pc:sldMk cId="671781965" sldId="268"/>
            <ac:picMk id="5" creationId="{ABABEA59-CA99-B691-0F50-B6760569FAD5}"/>
          </ac:picMkLst>
        </pc:picChg>
        <pc:picChg chg="add mod">
          <ac:chgData name="Bill Horst" userId="a500f50c-e6c9-4856-9545-ac6d766b6fc6" providerId="ADAL" clId="{3899F1D2-4A1C-4F93-90CE-BE9360965300}" dt="2023-03-15T13:04:04.936" v="16571" actId="1035"/>
          <ac:picMkLst>
            <pc:docMk/>
            <pc:sldMk cId="671781965" sldId="268"/>
            <ac:picMk id="6" creationId="{8B51499E-B294-0F8A-3281-7112EECDD168}"/>
          </ac:picMkLst>
        </pc:picChg>
        <pc:picChg chg="add mod">
          <ac:chgData name="Bill Horst" userId="a500f50c-e6c9-4856-9545-ac6d766b6fc6" providerId="ADAL" clId="{3899F1D2-4A1C-4F93-90CE-BE9360965300}" dt="2023-03-15T13:04:04.936" v="16571" actId="1035"/>
          <ac:picMkLst>
            <pc:docMk/>
            <pc:sldMk cId="671781965" sldId="268"/>
            <ac:picMk id="10" creationId="{76C9A0AC-0B92-80CB-8679-FE09B0F9139E}"/>
          </ac:picMkLst>
        </pc:picChg>
        <pc:picChg chg="add mod">
          <ac:chgData name="Bill Horst" userId="a500f50c-e6c9-4856-9545-ac6d766b6fc6" providerId="ADAL" clId="{3899F1D2-4A1C-4F93-90CE-BE9360965300}" dt="2023-03-15T13:04:04.936" v="16571" actId="1035"/>
          <ac:picMkLst>
            <pc:docMk/>
            <pc:sldMk cId="671781965" sldId="268"/>
            <ac:picMk id="11" creationId="{3083E133-D1E8-2140-E723-0A8100D36AFF}"/>
          </ac:picMkLst>
        </pc:picChg>
        <pc:picChg chg="add mod">
          <ac:chgData name="Bill Horst" userId="a500f50c-e6c9-4856-9545-ac6d766b6fc6" providerId="ADAL" clId="{3899F1D2-4A1C-4F93-90CE-BE9360965300}" dt="2023-03-15T13:03:56.362" v="16563" actId="1036"/>
          <ac:picMkLst>
            <pc:docMk/>
            <pc:sldMk cId="671781965" sldId="268"/>
            <ac:picMk id="12" creationId="{5C33EC3B-D1EF-539D-976D-2DCD32574B0B}"/>
          </ac:picMkLst>
        </pc:picChg>
        <pc:picChg chg="add mod">
          <ac:chgData name="Bill Horst" userId="a500f50c-e6c9-4856-9545-ac6d766b6fc6" providerId="ADAL" clId="{3899F1D2-4A1C-4F93-90CE-BE9360965300}" dt="2023-03-15T13:04:04.936" v="16571" actId="1035"/>
          <ac:picMkLst>
            <pc:docMk/>
            <pc:sldMk cId="671781965" sldId="268"/>
            <ac:picMk id="14" creationId="{DDBD1880-8220-7BA8-CC45-A1BDD27DBD4A}"/>
          </ac:picMkLst>
        </pc:picChg>
        <pc:picChg chg="del">
          <ac:chgData name="Bill Horst" userId="a500f50c-e6c9-4856-9545-ac6d766b6fc6" providerId="ADAL" clId="{3899F1D2-4A1C-4F93-90CE-BE9360965300}" dt="2023-03-14T15:14:20.686" v="14368" actId="478"/>
          <ac:picMkLst>
            <pc:docMk/>
            <pc:sldMk cId="671781965" sldId="268"/>
            <ac:picMk id="15" creationId="{5897E8C2-B569-2E53-7B62-7EE6CCAEB057}"/>
          </ac:picMkLst>
        </pc:picChg>
        <pc:picChg chg="add mod">
          <ac:chgData name="Bill Horst" userId="a500f50c-e6c9-4856-9545-ac6d766b6fc6" providerId="ADAL" clId="{3899F1D2-4A1C-4F93-90CE-BE9360965300}" dt="2023-03-15T13:03:56.362" v="16563" actId="1036"/>
          <ac:picMkLst>
            <pc:docMk/>
            <pc:sldMk cId="671781965" sldId="268"/>
            <ac:picMk id="17" creationId="{04ED5698-1782-CC9B-81CF-53FF649B0D91}"/>
          </ac:picMkLst>
        </pc:picChg>
        <pc:picChg chg="add del mod">
          <ac:chgData name="Bill Horst" userId="a500f50c-e6c9-4856-9545-ac6d766b6fc6" providerId="ADAL" clId="{3899F1D2-4A1C-4F93-90CE-BE9360965300}" dt="2023-03-14T15:35:22.723" v="14884"/>
          <ac:picMkLst>
            <pc:docMk/>
            <pc:sldMk cId="671781965" sldId="268"/>
            <ac:picMk id="18" creationId="{9CE9EAC9-52A0-F8B6-603F-686D12399C54}"/>
          </ac:picMkLst>
        </pc:picChg>
        <pc:picChg chg="add del mod ord">
          <ac:chgData name="Bill Horst" userId="a500f50c-e6c9-4856-9545-ac6d766b6fc6" providerId="ADAL" clId="{3899F1D2-4A1C-4F93-90CE-BE9360965300}" dt="2023-03-14T15:37:11.250" v="14928" actId="167"/>
          <ac:picMkLst>
            <pc:docMk/>
            <pc:sldMk cId="671781965" sldId="268"/>
            <ac:picMk id="19" creationId="{76C9335E-BD78-D2D2-6443-75F64710FB50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14" creationId="{A3E10B8A-39DB-8CF3-52BD-9237AC2A3831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18" creationId="{929199F9-1AE6-2FA2-38CE-7B8BF9E3CE36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20" creationId="{C322BA03-2E0E-2D08-97B8-F2AD416E94F2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22" creationId="{EC5A7C7B-FE56-9605-CCA2-7493C8B758C0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24" creationId="{4880BF40-EFD7-C222-9F5E-5D656C19F011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26" creationId="{C6F5D413-A5D5-DA81-9E93-FC3974E42680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28" creationId="{D694AB09-C550-6DD2-3521-77235E6F79A3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30" creationId="{52023560-3EB5-7166-FB2F-D3300C96DA25}"/>
          </ac:picMkLst>
        </pc:picChg>
        <pc:picChg chg="del">
          <ac:chgData name="Bill Horst" userId="a500f50c-e6c9-4856-9545-ac6d766b6fc6" providerId="ADAL" clId="{3899F1D2-4A1C-4F93-90CE-BE9360965300}" dt="2023-03-14T15:15:45.908" v="14369" actId="478"/>
          <ac:picMkLst>
            <pc:docMk/>
            <pc:sldMk cId="671781965" sldId="268"/>
            <ac:picMk id="132" creationId="{086E231B-B4BC-A18F-B56E-BC01F22BC353}"/>
          </ac:picMkLst>
        </pc:picChg>
      </pc:sldChg>
      <pc:sldChg chg="addSp delSp modSp add mod">
        <pc:chgData name="Bill Horst" userId="a500f50c-e6c9-4856-9545-ac6d766b6fc6" providerId="ADAL" clId="{3899F1D2-4A1C-4F93-90CE-BE9360965300}" dt="2023-03-14T15:13:38.357" v="14367" actId="465"/>
        <pc:sldMkLst>
          <pc:docMk/>
          <pc:sldMk cId="2864893656" sldId="269"/>
        </pc:sldMkLst>
        <pc:spChg chg="add mod">
          <ac:chgData name="Bill Horst" userId="a500f50c-e6c9-4856-9545-ac6d766b6fc6" providerId="ADAL" clId="{3899F1D2-4A1C-4F93-90CE-BE9360965300}" dt="2023-03-14T15:06:07.572" v="13774" actId="114"/>
          <ac:spMkLst>
            <pc:docMk/>
            <pc:sldMk cId="2864893656" sldId="269"/>
            <ac:spMk id="3" creationId="{D1A8F92F-BBBF-C8E4-F45B-70F667D0ACB5}"/>
          </ac:spMkLst>
        </pc:spChg>
        <pc:spChg chg="add mod">
          <ac:chgData name="Bill Horst" userId="a500f50c-e6c9-4856-9545-ac6d766b6fc6" providerId="ADAL" clId="{3899F1D2-4A1C-4F93-90CE-BE9360965300}" dt="2023-03-14T15:13:22.273" v="14366" actId="1076"/>
          <ac:spMkLst>
            <pc:docMk/>
            <pc:sldMk cId="2864893656" sldId="269"/>
            <ac:spMk id="5" creationId="{0E5620C4-38C5-24BB-74F9-66B9FB2DED8D}"/>
          </ac:spMkLst>
        </pc:spChg>
        <pc:spChg chg="add del mod">
          <ac:chgData name="Bill Horst" userId="a500f50c-e6c9-4856-9545-ac6d766b6fc6" providerId="ADAL" clId="{3899F1D2-4A1C-4F93-90CE-BE9360965300}" dt="2023-03-14T15:08:08.820" v="13929" actId="478"/>
          <ac:spMkLst>
            <pc:docMk/>
            <pc:sldMk cId="2864893656" sldId="269"/>
            <ac:spMk id="6" creationId="{9ADB4C21-60EF-8DCD-ABA1-34D69062D9BD}"/>
          </ac:spMkLst>
        </pc:spChg>
        <pc:spChg chg="mod">
          <ac:chgData name="Bill Horst" userId="a500f50c-e6c9-4856-9545-ac6d766b6fc6" providerId="ADAL" clId="{3899F1D2-4A1C-4F93-90CE-BE9360965300}" dt="2023-03-14T15:03:04.103" v="13635" actId="20577"/>
          <ac:spMkLst>
            <pc:docMk/>
            <pc:sldMk cId="2864893656" sldId="269"/>
            <ac:spMk id="7" creationId="{C98331EA-A3CB-1A97-2A07-2B1B3A28B35F}"/>
          </ac:spMkLst>
        </pc:spChg>
        <pc:spChg chg="add del">
          <ac:chgData name="Bill Horst" userId="a500f50c-e6c9-4856-9545-ac6d766b6fc6" providerId="ADAL" clId="{3899F1D2-4A1C-4F93-90CE-BE9360965300}" dt="2023-03-14T15:01:25.512" v="13536" actId="478"/>
          <ac:spMkLst>
            <pc:docMk/>
            <pc:sldMk cId="2864893656" sldId="269"/>
            <ac:spMk id="8" creationId="{EA2DB4CA-A355-CF8C-67AF-9F58CB446CFF}"/>
          </ac:spMkLst>
        </pc:spChg>
        <pc:spChg chg="add del mod">
          <ac:chgData name="Bill Horst" userId="a500f50c-e6c9-4856-9545-ac6d766b6fc6" providerId="ADAL" clId="{3899F1D2-4A1C-4F93-90CE-BE9360965300}" dt="2023-03-14T15:02:55.803" v="13621" actId="20577"/>
          <ac:spMkLst>
            <pc:docMk/>
            <pc:sldMk cId="2864893656" sldId="269"/>
            <ac:spMk id="9" creationId="{3DDE3EC5-F9B0-61F0-34B0-D9A24130EEB9}"/>
          </ac:spMkLst>
        </pc:spChg>
        <pc:spChg chg="add del mod">
          <ac:chgData name="Bill Horst" userId="a500f50c-e6c9-4856-9545-ac6d766b6fc6" providerId="ADAL" clId="{3899F1D2-4A1C-4F93-90CE-BE9360965300}" dt="2023-03-14T15:08:12.708" v="13930" actId="478"/>
          <ac:spMkLst>
            <pc:docMk/>
            <pc:sldMk cId="2864893656" sldId="269"/>
            <ac:spMk id="10" creationId="{BD8D1C8E-0AE7-DBD8-7696-A5361639EDAF}"/>
          </ac:spMkLst>
        </pc:spChg>
        <pc:spChg chg="add del mod">
          <ac:chgData name="Bill Horst" userId="a500f50c-e6c9-4856-9545-ac6d766b6fc6" providerId="ADAL" clId="{3899F1D2-4A1C-4F93-90CE-BE9360965300}" dt="2023-03-14T15:08:18.148" v="13931" actId="478"/>
          <ac:spMkLst>
            <pc:docMk/>
            <pc:sldMk cId="2864893656" sldId="269"/>
            <ac:spMk id="11" creationId="{E4D1227D-2EC6-94BB-0E0D-9C7616562728}"/>
          </ac:spMkLst>
        </pc:spChg>
        <pc:spChg chg="add mod">
          <ac:chgData name="Bill Horst" userId="a500f50c-e6c9-4856-9545-ac6d766b6fc6" providerId="ADAL" clId="{3899F1D2-4A1C-4F93-90CE-BE9360965300}" dt="2023-03-14T15:13:38.357" v="14367" actId="465"/>
          <ac:spMkLst>
            <pc:docMk/>
            <pc:sldMk cId="2864893656" sldId="269"/>
            <ac:spMk id="12" creationId="{48442E9B-0DE4-0FAB-3CAE-43127C181ADB}"/>
          </ac:spMkLst>
        </pc:spChg>
        <pc:spChg chg="add mod">
          <ac:chgData name="Bill Horst" userId="a500f50c-e6c9-4856-9545-ac6d766b6fc6" providerId="ADAL" clId="{3899F1D2-4A1C-4F93-90CE-BE9360965300}" dt="2023-03-14T15:13:38.357" v="14367" actId="465"/>
          <ac:spMkLst>
            <pc:docMk/>
            <pc:sldMk cId="2864893656" sldId="269"/>
            <ac:spMk id="13" creationId="{3341FA6E-C5EB-13B3-BBC4-DC7811143A51}"/>
          </ac:spMkLst>
        </pc:spChg>
        <pc:spChg chg="add mod">
          <ac:chgData name="Bill Horst" userId="a500f50c-e6c9-4856-9545-ac6d766b6fc6" providerId="ADAL" clId="{3899F1D2-4A1C-4F93-90CE-BE9360965300}" dt="2023-03-14T15:13:22.273" v="14366" actId="1076"/>
          <ac:spMkLst>
            <pc:docMk/>
            <pc:sldMk cId="2864893656" sldId="269"/>
            <ac:spMk id="14" creationId="{26395C0A-7656-056A-6038-7E8F49A82787}"/>
          </ac:spMkLst>
        </pc:spChg>
        <pc:spChg chg="del">
          <ac:chgData name="Bill Horst" userId="a500f50c-e6c9-4856-9545-ac6d766b6fc6" providerId="ADAL" clId="{3899F1D2-4A1C-4F93-90CE-BE9360965300}" dt="2023-03-14T14:59:35.690" v="13520" actId="478"/>
          <ac:spMkLst>
            <pc:docMk/>
            <pc:sldMk cId="2864893656" sldId="269"/>
            <ac:spMk id="103" creationId="{94D2B79F-6542-9326-96A8-D2619F73B5F2}"/>
          </ac:spMkLst>
        </pc:spChg>
        <pc:spChg chg="del">
          <ac:chgData name="Bill Horst" userId="a500f50c-e6c9-4856-9545-ac6d766b6fc6" providerId="ADAL" clId="{3899F1D2-4A1C-4F93-90CE-BE9360965300}" dt="2023-03-14T14:59:35.690" v="13520" actId="478"/>
          <ac:spMkLst>
            <pc:docMk/>
            <pc:sldMk cId="2864893656" sldId="269"/>
            <ac:spMk id="104" creationId="{F2120E48-721A-EC95-A238-FCBCCAC3B810}"/>
          </ac:spMkLst>
        </pc:spChg>
        <pc:spChg chg="del">
          <ac:chgData name="Bill Horst" userId="a500f50c-e6c9-4856-9545-ac6d766b6fc6" providerId="ADAL" clId="{3899F1D2-4A1C-4F93-90CE-BE9360965300}" dt="2023-03-14T14:59:35.690" v="13520" actId="478"/>
          <ac:spMkLst>
            <pc:docMk/>
            <pc:sldMk cId="2864893656" sldId="269"/>
            <ac:spMk id="106" creationId="{D30E59BA-8FE7-E560-BE3C-EE2A72DC9712}"/>
          </ac:spMkLst>
        </pc:spChg>
        <pc:spChg chg="del">
          <ac:chgData name="Bill Horst" userId="a500f50c-e6c9-4856-9545-ac6d766b6fc6" providerId="ADAL" clId="{3899F1D2-4A1C-4F93-90CE-BE9360965300}" dt="2023-03-14T14:59:35.690" v="13520" actId="478"/>
          <ac:spMkLst>
            <pc:docMk/>
            <pc:sldMk cId="2864893656" sldId="269"/>
            <ac:spMk id="107" creationId="{E9B22A2A-4D24-4503-D1D7-FBFD687307E7}"/>
          </ac:spMkLst>
        </pc:spChg>
        <pc:spChg chg="del">
          <ac:chgData name="Bill Horst" userId="a500f50c-e6c9-4856-9545-ac6d766b6fc6" providerId="ADAL" clId="{3899F1D2-4A1C-4F93-90CE-BE9360965300}" dt="2023-03-14T14:59:35.690" v="13520" actId="478"/>
          <ac:spMkLst>
            <pc:docMk/>
            <pc:sldMk cId="2864893656" sldId="269"/>
            <ac:spMk id="108" creationId="{496A8823-465B-4D04-D1FE-2ECBE1A6D028}"/>
          </ac:spMkLst>
        </pc:spChg>
        <pc:spChg chg="del">
          <ac:chgData name="Bill Horst" userId="a500f50c-e6c9-4856-9545-ac6d766b6fc6" providerId="ADAL" clId="{3899F1D2-4A1C-4F93-90CE-BE9360965300}" dt="2023-03-14T14:59:35.690" v="13520" actId="478"/>
          <ac:spMkLst>
            <pc:docMk/>
            <pc:sldMk cId="2864893656" sldId="269"/>
            <ac:spMk id="109" creationId="{8E2FE64F-AF04-8EED-152E-43FDC564EBF8}"/>
          </ac:spMkLst>
        </pc:spChg>
        <pc:grpChg chg="del">
          <ac:chgData name="Bill Horst" userId="a500f50c-e6c9-4856-9545-ac6d766b6fc6" providerId="ADAL" clId="{3899F1D2-4A1C-4F93-90CE-BE9360965300}" dt="2023-03-14T14:59:35.690" v="13520" actId="478"/>
          <ac:grpSpMkLst>
            <pc:docMk/>
            <pc:sldMk cId="2864893656" sldId="269"/>
            <ac:grpSpMk id="100" creationId="{34CC0113-A430-83DD-5301-57AE9C1CA790}"/>
          </ac:grpSpMkLst>
        </pc:grpChg>
        <pc:grpChg chg="del">
          <ac:chgData name="Bill Horst" userId="a500f50c-e6c9-4856-9545-ac6d766b6fc6" providerId="ADAL" clId="{3899F1D2-4A1C-4F93-90CE-BE9360965300}" dt="2023-03-14T14:59:35.690" v="13520" actId="478"/>
          <ac:grpSpMkLst>
            <pc:docMk/>
            <pc:sldMk cId="2864893656" sldId="269"/>
            <ac:grpSpMk id="101" creationId="{E38C20C2-4583-5A81-EB53-BE25BC95A32A}"/>
          </ac:grpSpMkLst>
        </pc:grpChg>
        <pc:grpChg chg="del">
          <ac:chgData name="Bill Horst" userId="a500f50c-e6c9-4856-9545-ac6d766b6fc6" providerId="ADAL" clId="{3899F1D2-4A1C-4F93-90CE-BE9360965300}" dt="2023-03-14T14:59:35.690" v="13520" actId="478"/>
          <ac:grpSpMkLst>
            <pc:docMk/>
            <pc:sldMk cId="2864893656" sldId="269"/>
            <ac:grpSpMk id="102" creationId="{4484DC1B-BDA4-C12D-6A69-A94EEB698386}"/>
          </ac:grpSpMkLst>
        </pc:grpChg>
        <pc:picChg chg="add mod">
          <ac:chgData name="Bill Horst" userId="a500f50c-e6c9-4856-9545-ac6d766b6fc6" providerId="ADAL" clId="{3899F1D2-4A1C-4F93-90CE-BE9360965300}" dt="2023-03-14T15:01:39.437" v="13543" actId="1076"/>
          <ac:picMkLst>
            <pc:docMk/>
            <pc:sldMk cId="2864893656" sldId="269"/>
            <ac:picMk id="2" creationId="{3F9ED0D6-8683-92A6-77A7-79B422183C6E}"/>
          </ac:picMkLst>
        </pc:picChg>
        <pc:picChg chg="del">
          <ac:chgData name="Bill Horst" userId="a500f50c-e6c9-4856-9545-ac6d766b6fc6" providerId="ADAL" clId="{3899F1D2-4A1C-4F93-90CE-BE9360965300}" dt="2023-03-14T14:59:31.046" v="13519" actId="478"/>
          <ac:picMkLst>
            <pc:docMk/>
            <pc:sldMk cId="2864893656" sldId="269"/>
            <ac:picMk id="15" creationId="{5897E8C2-B569-2E53-7B62-7EE6CCAEB057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14" creationId="{A3E10B8A-39DB-8CF3-52BD-9237AC2A3831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18" creationId="{929199F9-1AE6-2FA2-38CE-7B8BF9E3CE36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20" creationId="{C322BA03-2E0E-2D08-97B8-F2AD416E94F2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22" creationId="{EC5A7C7B-FE56-9605-CCA2-7493C8B758C0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24" creationId="{4880BF40-EFD7-C222-9F5E-5D656C19F011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26" creationId="{C6F5D413-A5D5-DA81-9E93-FC3974E42680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28" creationId="{D694AB09-C550-6DD2-3521-77235E6F79A3}"/>
          </ac:picMkLst>
        </pc:picChg>
        <pc:picChg chg="del">
          <ac:chgData name="Bill Horst" userId="a500f50c-e6c9-4856-9545-ac6d766b6fc6" providerId="ADAL" clId="{3899F1D2-4A1C-4F93-90CE-BE9360965300}" dt="2023-03-14T14:59:35.690" v="13520" actId="478"/>
          <ac:picMkLst>
            <pc:docMk/>
            <pc:sldMk cId="2864893656" sldId="269"/>
            <ac:picMk id="130" creationId="{52023560-3EB5-7166-FB2F-D3300C96DA25}"/>
          </ac:picMkLst>
        </pc:picChg>
        <pc:picChg chg="del">
          <ac:chgData name="Bill Horst" userId="a500f50c-e6c9-4856-9545-ac6d766b6fc6" providerId="ADAL" clId="{3899F1D2-4A1C-4F93-90CE-BE9360965300}" dt="2023-03-14T14:59:37.752" v="13521" actId="478"/>
          <ac:picMkLst>
            <pc:docMk/>
            <pc:sldMk cId="2864893656" sldId="269"/>
            <ac:picMk id="132" creationId="{086E231B-B4BC-A18F-B56E-BC01F22BC353}"/>
          </ac:picMkLst>
        </pc:picChg>
      </pc:sldChg>
      <pc:sldChg chg="addSp delSp modSp add mod">
        <pc:chgData name="Bill Horst" userId="a500f50c-e6c9-4856-9545-ac6d766b6fc6" providerId="ADAL" clId="{3899F1D2-4A1C-4F93-90CE-BE9360965300}" dt="2023-03-15T13:00:38.636" v="16553" actId="20577"/>
        <pc:sldMkLst>
          <pc:docMk/>
          <pc:sldMk cId="1514903888" sldId="270"/>
        </pc:sldMkLst>
        <pc:spChg chg="del mod">
          <ac:chgData name="Bill Horst" userId="a500f50c-e6c9-4856-9545-ac6d766b6fc6" providerId="ADAL" clId="{3899F1D2-4A1C-4F93-90CE-BE9360965300}" dt="2023-03-14T15:41:40.348" v="15069" actId="478"/>
          <ac:spMkLst>
            <pc:docMk/>
            <pc:sldMk cId="1514903888" sldId="270"/>
            <ac:spMk id="2" creationId="{0A85BA6E-519E-1986-D66E-FE83BF7369B7}"/>
          </ac:spMkLst>
        </pc:spChg>
        <pc:spChg chg="mod">
          <ac:chgData name="Bill Horst" userId="a500f50c-e6c9-4856-9545-ac6d766b6fc6" providerId="ADAL" clId="{3899F1D2-4A1C-4F93-90CE-BE9360965300}" dt="2023-03-14T15:47:03.829" v="15084" actId="20577"/>
          <ac:spMkLst>
            <pc:docMk/>
            <pc:sldMk cId="1514903888" sldId="270"/>
            <ac:spMk id="7" creationId="{C98331EA-A3CB-1A97-2A07-2B1B3A28B35F}"/>
          </ac:spMkLst>
        </pc:spChg>
        <pc:spChg chg="mod">
          <ac:chgData name="Bill Horst" userId="a500f50c-e6c9-4856-9545-ac6d766b6fc6" providerId="ADAL" clId="{3899F1D2-4A1C-4F93-90CE-BE9360965300}" dt="2023-03-14T15:41:00.082" v="15039" actId="14100"/>
          <ac:spMkLst>
            <pc:docMk/>
            <pc:sldMk cId="1514903888" sldId="270"/>
            <ac:spMk id="8" creationId="{EA2DB4CA-A355-CF8C-67AF-9F58CB446CFF}"/>
          </ac:spMkLst>
        </pc:spChg>
        <pc:spChg chg="mod">
          <ac:chgData name="Bill Horst" userId="a500f50c-e6c9-4856-9545-ac6d766b6fc6" providerId="ADAL" clId="{3899F1D2-4A1C-4F93-90CE-BE9360965300}" dt="2023-03-15T13:00:21.806" v="16552" actId="1036"/>
          <ac:spMkLst>
            <pc:docMk/>
            <pc:sldMk cId="1514903888" sldId="270"/>
            <ac:spMk id="9" creationId="{3DDE3EC5-F9B0-61F0-34B0-D9A24130EEB9}"/>
          </ac:spMkLst>
        </pc:spChg>
        <pc:spChg chg="add mod">
          <ac:chgData name="Bill Horst" userId="a500f50c-e6c9-4856-9545-ac6d766b6fc6" providerId="ADAL" clId="{3899F1D2-4A1C-4F93-90CE-BE9360965300}" dt="2023-03-14T15:54:18.796" v="15156" actId="1035"/>
          <ac:spMkLst>
            <pc:docMk/>
            <pc:sldMk cId="1514903888" sldId="270"/>
            <ac:spMk id="20" creationId="{4C707E04-B3BC-4953-7A46-FAE68C668588}"/>
          </ac:spMkLst>
        </pc:spChg>
        <pc:spChg chg="add mod">
          <ac:chgData name="Bill Horst" userId="a500f50c-e6c9-4856-9545-ac6d766b6fc6" providerId="ADAL" clId="{3899F1D2-4A1C-4F93-90CE-BE9360965300}" dt="2023-03-14T16:07:29.335" v="15847" actId="164"/>
          <ac:spMkLst>
            <pc:docMk/>
            <pc:sldMk cId="1514903888" sldId="270"/>
            <ac:spMk id="21" creationId="{5C3DA715-999A-49D6-24FF-930E67D1D914}"/>
          </ac:spMkLst>
        </pc:spChg>
        <pc:spChg chg="add mod">
          <ac:chgData name="Bill Horst" userId="a500f50c-e6c9-4856-9545-ac6d766b6fc6" providerId="ADAL" clId="{3899F1D2-4A1C-4F93-90CE-BE9360965300}" dt="2023-03-15T12:22:34.788" v="16537" actId="113"/>
          <ac:spMkLst>
            <pc:docMk/>
            <pc:sldMk cId="1514903888" sldId="270"/>
            <ac:spMk id="22" creationId="{AADAED9D-0FA0-34CB-DA34-357A9A8763CD}"/>
          </ac:spMkLst>
        </pc:spChg>
        <pc:spChg chg="add mod">
          <ac:chgData name="Bill Horst" userId="a500f50c-e6c9-4856-9545-ac6d766b6fc6" providerId="ADAL" clId="{3899F1D2-4A1C-4F93-90CE-BE9360965300}" dt="2023-03-15T13:00:38.636" v="16553" actId="20577"/>
          <ac:spMkLst>
            <pc:docMk/>
            <pc:sldMk cId="1514903888" sldId="270"/>
            <ac:spMk id="23" creationId="{2B6881BB-57BB-E518-D259-12D353F73EA4}"/>
          </ac:spMkLst>
        </pc:spChg>
        <pc:spChg chg="add mod">
          <ac:chgData name="Bill Horst" userId="a500f50c-e6c9-4856-9545-ac6d766b6fc6" providerId="ADAL" clId="{3899F1D2-4A1C-4F93-90CE-BE9360965300}" dt="2023-03-15T12:22:40.370" v="16538" actId="113"/>
          <ac:spMkLst>
            <pc:docMk/>
            <pc:sldMk cId="1514903888" sldId="270"/>
            <ac:spMk id="24" creationId="{513476DB-46EC-C186-3C1B-C875463416CD}"/>
          </ac:spMkLst>
        </pc:spChg>
        <pc:spChg chg="add mod ord">
          <ac:chgData name="Bill Horst" userId="a500f50c-e6c9-4856-9545-ac6d766b6fc6" providerId="ADAL" clId="{3899F1D2-4A1C-4F93-90CE-BE9360965300}" dt="2023-03-14T16:07:29.335" v="15847" actId="164"/>
          <ac:spMkLst>
            <pc:docMk/>
            <pc:sldMk cId="1514903888" sldId="270"/>
            <ac:spMk id="25" creationId="{B8C5056E-BB5C-5AF4-0D51-2B5DBCC1B46A}"/>
          </ac:spMkLst>
        </pc:spChg>
        <pc:spChg chg="add mod">
          <ac:chgData name="Bill Horst" userId="a500f50c-e6c9-4856-9545-ac6d766b6fc6" providerId="ADAL" clId="{3899F1D2-4A1C-4F93-90CE-BE9360965300}" dt="2023-03-15T12:23:00.277" v="16548" actId="113"/>
          <ac:spMkLst>
            <pc:docMk/>
            <pc:sldMk cId="1514903888" sldId="270"/>
            <ac:spMk id="27" creationId="{2EEB9D3E-3A13-A463-096A-E49D57A8FD0B}"/>
          </ac:spMkLst>
        </pc:spChg>
        <pc:grpChg chg="add mod">
          <ac:chgData name="Bill Horst" userId="a500f50c-e6c9-4856-9545-ac6d766b6fc6" providerId="ADAL" clId="{3899F1D2-4A1C-4F93-90CE-BE9360965300}" dt="2023-03-14T16:07:29.335" v="15847" actId="164"/>
          <ac:grpSpMkLst>
            <pc:docMk/>
            <pc:sldMk cId="1514903888" sldId="270"/>
            <ac:grpSpMk id="26" creationId="{D5709CE0-91C8-98E6-E340-7EFC2912F16F}"/>
          </ac:grpSpMkLst>
        </pc:grp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3" creationId="{BE08F917-ED9A-4D66-EC17-93D342CBAC2A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5" creationId="{ABABEA59-CA99-B691-0F50-B6760569FAD5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6" creationId="{8B51499E-B294-0F8A-3281-7112EECDD168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10" creationId="{76C9A0AC-0B92-80CB-8679-FE09B0F9139E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11" creationId="{3083E133-D1E8-2140-E723-0A8100D36AFF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12" creationId="{5C33EC3B-D1EF-539D-976D-2DCD32574B0B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14" creationId="{DDBD1880-8220-7BA8-CC45-A1BDD27DBD4A}"/>
          </ac:picMkLst>
        </pc:picChg>
        <pc:picChg chg="add del mod">
          <ac:chgData name="Bill Horst" userId="a500f50c-e6c9-4856-9545-ac6d766b6fc6" providerId="ADAL" clId="{3899F1D2-4A1C-4F93-90CE-BE9360965300}" dt="2023-03-14T15:43:28.592" v="15077" actId="478"/>
          <ac:picMkLst>
            <pc:docMk/>
            <pc:sldMk cId="1514903888" sldId="270"/>
            <ac:picMk id="15" creationId="{88FD59A8-8515-003D-0BDE-9141BD2FDD48}"/>
          </ac:picMkLst>
        </pc:picChg>
        <pc:picChg chg="del">
          <ac:chgData name="Bill Horst" userId="a500f50c-e6c9-4856-9545-ac6d766b6fc6" providerId="ADAL" clId="{3899F1D2-4A1C-4F93-90CE-BE9360965300}" dt="2023-03-14T15:41:35.469" v="15067" actId="478"/>
          <ac:picMkLst>
            <pc:docMk/>
            <pc:sldMk cId="1514903888" sldId="270"/>
            <ac:picMk id="17" creationId="{04ED5698-1782-CC9B-81CF-53FF649B0D91}"/>
          </ac:picMkLst>
        </pc:picChg>
        <pc:picChg chg="add mod">
          <ac:chgData name="Bill Horst" userId="a500f50c-e6c9-4856-9545-ac6d766b6fc6" providerId="ADAL" clId="{3899F1D2-4A1C-4F93-90CE-BE9360965300}" dt="2023-03-15T12:59:30.450" v="16549" actId="1076"/>
          <ac:picMkLst>
            <pc:docMk/>
            <pc:sldMk cId="1514903888" sldId="270"/>
            <ac:picMk id="18" creationId="{F215E06D-75BD-C340-E4A7-3BECE9F9D2E8}"/>
          </ac:picMkLst>
        </pc:picChg>
        <pc:picChg chg="del">
          <ac:chgData name="Bill Horst" userId="a500f50c-e6c9-4856-9545-ac6d766b6fc6" providerId="ADAL" clId="{3899F1D2-4A1C-4F93-90CE-BE9360965300}" dt="2023-03-14T15:40:28.765" v="14981" actId="478"/>
          <ac:picMkLst>
            <pc:docMk/>
            <pc:sldMk cId="1514903888" sldId="270"/>
            <ac:picMk id="19" creationId="{76C9335E-BD78-D2D2-6443-75F64710FB50}"/>
          </ac:picMkLst>
        </pc:picChg>
      </pc:sldChg>
      <pc:sldMasterChg chg="modSldLayout">
        <pc:chgData name="Bill Horst" userId="a500f50c-e6c9-4856-9545-ac6d766b6fc6" providerId="ADAL" clId="{3899F1D2-4A1C-4F93-90CE-BE9360965300}" dt="2023-03-07T15:57:09.284" v="5" actId="1036"/>
        <pc:sldMasterMkLst>
          <pc:docMk/>
          <pc:sldMasterMk cId="1658830267" sldId="2147483648"/>
        </pc:sldMasterMkLst>
        <pc:sldLayoutChg chg="modSp mod">
          <pc:chgData name="Bill Horst" userId="a500f50c-e6c9-4856-9545-ac6d766b6fc6" providerId="ADAL" clId="{3899F1D2-4A1C-4F93-90CE-BE9360965300}" dt="2023-03-07T15:57:09.284" v="5" actId="1036"/>
          <pc:sldLayoutMkLst>
            <pc:docMk/>
            <pc:sldMasterMk cId="1658830267" sldId="2147483648"/>
            <pc:sldLayoutMk cId="4294502669" sldId="2147483649"/>
          </pc:sldLayoutMkLst>
          <pc:picChg chg="mod">
            <ac:chgData name="Bill Horst" userId="a500f50c-e6c9-4856-9545-ac6d766b6fc6" providerId="ADAL" clId="{3899F1D2-4A1C-4F93-90CE-BE9360965300}" dt="2023-03-07T15:57:09.284" v="5" actId="1036"/>
            <ac:picMkLst>
              <pc:docMk/>
              <pc:sldMasterMk cId="1658830267" sldId="2147483648"/>
              <pc:sldLayoutMk cId="4294502669" sldId="2147483649"/>
              <ac:picMk id="8" creationId="{A87FC1DB-F5E2-F740-AE67-10DA3567C95D}"/>
            </ac:picMkLst>
          </pc:picChg>
        </pc:sldLayoutChg>
      </pc:sldMasterChg>
      <pc:sldMasterChg chg="addSp delSp modSp new mod addSldLayout modSldLayout sldLayoutOrd">
        <pc:chgData name="Bill Horst" userId="a500f50c-e6c9-4856-9545-ac6d766b6fc6" providerId="ADAL" clId="{3899F1D2-4A1C-4F93-90CE-BE9360965300}" dt="2023-03-08T17:39:06.495" v="920" actId="20578"/>
        <pc:sldMasterMkLst>
          <pc:docMk/>
          <pc:sldMasterMk cId="106280884" sldId="2147483650"/>
        </pc:sldMasterMkLst>
        <pc:spChg chg="del">
          <ac:chgData name="Bill Horst" userId="a500f50c-e6c9-4856-9545-ac6d766b6fc6" providerId="ADAL" clId="{3899F1D2-4A1C-4F93-90CE-BE9360965300}" dt="2023-03-08T15:03:58.973" v="15" actId="478"/>
          <ac:spMkLst>
            <pc:docMk/>
            <pc:sldMasterMk cId="106280884" sldId="2147483650"/>
            <ac:spMk id="2" creationId="{9D5DAC64-78BF-7DF1-2762-6F5A63D0B0AB}"/>
          </ac:spMkLst>
        </pc:spChg>
        <pc:spChg chg="del">
          <ac:chgData name="Bill Horst" userId="a500f50c-e6c9-4856-9545-ac6d766b6fc6" providerId="ADAL" clId="{3899F1D2-4A1C-4F93-90CE-BE9360965300}" dt="2023-03-08T15:03:58.973" v="15" actId="478"/>
          <ac:spMkLst>
            <pc:docMk/>
            <pc:sldMasterMk cId="106280884" sldId="2147483650"/>
            <ac:spMk id="3" creationId="{05A060CC-9D05-D375-882F-7BEDCBD7EA21}"/>
          </ac:spMkLst>
        </pc:spChg>
        <pc:spChg chg="del">
          <ac:chgData name="Bill Horst" userId="a500f50c-e6c9-4856-9545-ac6d766b6fc6" providerId="ADAL" clId="{3899F1D2-4A1C-4F93-90CE-BE9360965300}" dt="2023-03-08T15:03:58.973" v="15" actId="478"/>
          <ac:spMkLst>
            <pc:docMk/>
            <pc:sldMasterMk cId="106280884" sldId="2147483650"/>
            <ac:spMk id="4" creationId="{76E43798-517D-0424-F91F-561E06025CC6}"/>
          </ac:spMkLst>
        </pc:spChg>
        <pc:spChg chg="del">
          <ac:chgData name="Bill Horst" userId="a500f50c-e6c9-4856-9545-ac6d766b6fc6" providerId="ADAL" clId="{3899F1D2-4A1C-4F93-90CE-BE9360965300}" dt="2023-03-08T15:03:58.973" v="15" actId="478"/>
          <ac:spMkLst>
            <pc:docMk/>
            <pc:sldMasterMk cId="106280884" sldId="2147483650"/>
            <ac:spMk id="5" creationId="{3074BFFF-BDB1-5B31-C8F8-F572A9681A08}"/>
          </ac:spMkLst>
        </pc:spChg>
        <pc:spChg chg="del">
          <ac:chgData name="Bill Horst" userId="a500f50c-e6c9-4856-9545-ac6d766b6fc6" providerId="ADAL" clId="{3899F1D2-4A1C-4F93-90CE-BE9360965300}" dt="2023-03-08T15:03:58.973" v="15" actId="478"/>
          <ac:spMkLst>
            <pc:docMk/>
            <pc:sldMasterMk cId="106280884" sldId="2147483650"/>
            <ac:spMk id="6" creationId="{DDA04495-3296-678B-657B-05E5DE7177DF}"/>
          </ac:spMkLst>
        </pc:spChg>
        <pc:spChg chg="add mod">
          <ac:chgData name="Bill Horst" userId="a500f50c-e6c9-4856-9545-ac6d766b6fc6" providerId="ADAL" clId="{3899F1D2-4A1C-4F93-90CE-BE9360965300}" dt="2023-03-08T15:04:00.193" v="16"/>
          <ac:spMkLst>
            <pc:docMk/>
            <pc:sldMasterMk cId="106280884" sldId="2147483650"/>
            <ac:spMk id="8" creationId="{14FBBF62-D9CE-C4BB-8AD9-AB1DE1A49328}"/>
          </ac:spMkLst>
        </pc:spChg>
        <pc:spChg chg="add mod">
          <ac:chgData name="Bill Horst" userId="a500f50c-e6c9-4856-9545-ac6d766b6fc6" providerId="ADAL" clId="{3899F1D2-4A1C-4F93-90CE-BE9360965300}" dt="2023-03-08T15:04:00.193" v="16"/>
          <ac:spMkLst>
            <pc:docMk/>
            <pc:sldMasterMk cId="106280884" sldId="2147483650"/>
            <ac:spMk id="9" creationId="{213451B6-FE1B-F694-FD11-5A89C1658F89}"/>
          </ac:spMkLst>
        </pc:spChg>
        <pc:picChg chg="add mod">
          <ac:chgData name="Bill Horst" userId="a500f50c-e6c9-4856-9545-ac6d766b6fc6" providerId="ADAL" clId="{3899F1D2-4A1C-4F93-90CE-BE9360965300}" dt="2023-03-08T15:04:00.193" v="16"/>
          <ac:picMkLst>
            <pc:docMk/>
            <pc:sldMasterMk cId="106280884" sldId="2147483650"/>
            <ac:picMk id="7" creationId="{8B0E3C02-69CD-2A0E-9F7C-BC740DF874E8}"/>
          </ac:picMkLst>
        </pc:picChg>
        <pc:picChg chg="add mod ord">
          <ac:chgData name="Bill Horst" userId="a500f50c-e6c9-4856-9545-ac6d766b6fc6" providerId="ADAL" clId="{3899F1D2-4A1C-4F93-90CE-BE9360965300}" dt="2023-03-08T16:31:07.563" v="514"/>
          <ac:picMkLst>
            <pc:docMk/>
            <pc:sldMasterMk cId="106280884" sldId="2147483650"/>
            <ac:picMk id="11" creationId="{62A9B1C2-B822-6B10-8489-ACF1268C56AD}"/>
          </ac:picMkLst>
        </pc:pic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1953210979" sldId="2147483651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292311562" sldId="2147483652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3567914290" sldId="2147483653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1522271261" sldId="2147483654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2773767849" sldId="2147483655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587287974" sldId="2147483656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717628033" sldId="2147483657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3131458644" sldId="2147483658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2744016545" sldId="2147483659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1218987037" sldId="2147483660"/>
          </pc:sldLayoutMkLst>
        </pc:sldLayoutChg>
        <pc:sldLayoutChg chg="new replId">
          <pc:chgData name="Bill Horst" userId="a500f50c-e6c9-4856-9545-ac6d766b6fc6" providerId="ADAL" clId="{3899F1D2-4A1C-4F93-90CE-BE9360965300}" dt="2023-03-08T15:03:08.928" v="12" actId="6938"/>
          <pc:sldLayoutMkLst>
            <pc:docMk/>
            <pc:sldMasterMk cId="106280884" sldId="2147483650"/>
            <pc:sldLayoutMk cId="473857431" sldId="2147483661"/>
          </pc:sldLayoutMkLst>
        </pc:sldLayoutChg>
        <pc:sldLayoutChg chg="addSp delSp modSp mod ord">
          <pc:chgData name="Bill Horst" userId="a500f50c-e6c9-4856-9545-ac6d766b6fc6" providerId="ADAL" clId="{3899F1D2-4A1C-4F93-90CE-BE9360965300}" dt="2023-03-08T17:39:06.495" v="920" actId="20578"/>
          <pc:sldLayoutMkLst>
            <pc:docMk/>
            <pc:sldMasterMk cId="106280884" sldId="2147483650"/>
            <pc:sldLayoutMk cId="117005884" sldId="2147483662"/>
          </pc:sldLayoutMkLst>
          <pc:picChg chg="add del mod">
            <ac:chgData name="Bill Horst" userId="a500f50c-e6c9-4856-9545-ac6d766b6fc6" providerId="ADAL" clId="{3899F1D2-4A1C-4F93-90CE-BE9360965300}" dt="2023-03-08T15:05:52.564" v="35" actId="931"/>
            <ac:picMkLst>
              <pc:docMk/>
              <pc:sldMasterMk cId="106280884" sldId="2147483650"/>
              <pc:sldLayoutMk cId="117005884" sldId="2147483662"/>
              <ac:picMk id="3" creationId="{D45FF5ED-CDC1-14D8-A2FC-F9F0EBD05359}"/>
            </ac:picMkLst>
          </pc:picChg>
        </pc:sldLayoutChg>
      </pc:sldMasterChg>
      <pc:sldMasterChg chg="addSp delSp modSp new mod addSldLayout modSldLayout">
        <pc:chgData name="Bill Horst" userId="a500f50c-e6c9-4856-9545-ac6d766b6fc6" providerId="ADAL" clId="{3899F1D2-4A1C-4F93-90CE-BE9360965300}" dt="2023-03-08T17:39:30.585" v="948" actId="1038"/>
        <pc:sldMasterMkLst>
          <pc:docMk/>
          <pc:sldMasterMk cId="3111157006" sldId="2147483663"/>
        </pc:sldMasterMkLst>
        <pc:spChg chg="del">
          <ac:chgData name="Bill Horst" userId="a500f50c-e6c9-4856-9545-ac6d766b6fc6" providerId="ADAL" clId="{3899F1D2-4A1C-4F93-90CE-BE9360965300}" dt="2023-03-08T17:10:52.977" v="887" actId="478"/>
          <ac:spMkLst>
            <pc:docMk/>
            <pc:sldMasterMk cId="3111157006" sldId="2147483663"/>
            <ac:spMk id="2" creationId="{86564E5D-1132-5DDF-A2E4-D8637B620CCA}"/>
          </ac:spMkLst>
        </pc:spChg>
        <pc:spChg chg="del">
          <ac:chgData name="Bill Horst" userId="a500f50c-e6c9-4856-9545-ac6d766b6fc6" providerId="ADAL" clId="{3899F1D2-4A1C-4F93-90CE-BE9360965300}" dt="2023-03-08T17:10:58.334" v="888" actId="478"/>
          <ac:spMkLst>
            <pc:docMk/>
            <pc:sldMasterMk cId="3111157006" sldId="2147483663"/>
            <ac:spMk id="3" creationId="{F1D24D2E-3CFE-B90D-D8A3-FFA09CF792B0}"/>
          </ac:spMkLst>
        </pc:spChg>
        <pc:spChg chg="add del mod">
          <ac:chgData name="Bill Horst" userId="a500f50c-e6c9-4856-9545-ac6d766b6fc6" providerId="ADAL" clId="{3899F1D2-4A1C-4F93-90CE-BE9360965300}" dt="2023-03-08T17:39:10.275" v="921" actId="478"/>
          <ac:spMkLst>
            <pc:docMk/>
            <pc:sldMasterMk cId="3111157006" sldId="2147483663"/>
            <ac:spMk id="8" creationId="{E36EDC57-F3B2-340C-11FE-FCB3BB3052AC}"/>
          </ac:spMkLst>
        </pc:spChg>
        <pc:spChg chg="add mod">
          <ac:chgData name="Bill Horst" userId="a500f50c-e6c9-4856-9545-ac6d766b6fc6" providerId="ADAL" clId="{3899F1D2-4A1C-4F93-90CE-BE9360965300}" dt="2023-03-08T17:39:30.585" v="948" actId="1038"/>
          <ac:spMkLst>
            <pc:docMk/>
            <pc:sldMasterMk cId="3111157006" sldId="2147483663"/>
            <ac:spMk id="9" creationId="{EF40DD8E-ACE3-3B41-EEE4-E21AD5CA46A0}"/>
          </ac:spMkLst>
        </pc:spChg>
        <pc:picChg chg="add mod">
          <ac:chgData name="Bill Horst" userId="a500f50c-e6c9-4856-9545-ac6d766b6fc6" providerId="ADAL" clId="{3899F1D2-4A1C-4F93-90CE-BE9360965300}" dt="2023-03-08T17:10:43.541" v="886"/>
          <ac:picMkLst>
            <pc:docMk/>
            <pc:sldMasterMk cId="3111157006" sldId="2147483663"/>
            <ac:picMk id="7" creationId="{257868C7-B9B9-8354-1D8E-1D9CBC6F6F2E}"/>
          </ac:picMkLst>
        </pc:picChg>
        <pc:cxnChg chg="add mod">
          <ac:chgData name="Bill Horst" userId="a500f50c-e6c9-4856-9545-ac6d766b6fc6" providerId="ADAL" clId="{3899F1D2-4A1C-4F93-90CE-BE9360965300}" dt="2023-03-08T17:39:30.585" v="948" actId="1038"/>
          <ac:cxnSpMkLst>
            <pc:docMk/>
            <pc:sldMasterMk cId="3111157006" sldId="2147483663"/>
            <ac:cxnSpMk id="11" creationId="{1EA13D1A-091E-8610-E19D-EA0A7C1B4FE5}"/>
          </ac:cxnSpMkLst>
        </pc:cxnChg>
        <pc:sldLayoutChg chg="delSp new mod replId">
          <pc:chgData name="Bill Horst" userId="a500f50c-e6c9-4856-9545-ac6d766b6fc6" providerId="ADAL" clId="{3899F1D2-4A1C-4F93-90CE-BE9360965300}" dt="2023-03-08T17:39:00.441" v="919" actId="478"/>
          <pc:sldLayoutMkLst>
            <pc:docMk/>
            <pc:sldMasterMk cId="3111157006" sldId="2147483663"/>
            <pc:sldLayoutMk cId="1399435268" sldId="2147483664"/>
          </pc:sldLayoutMkLst>
          <pc:spChg chg="del">
            <ac:chgData name="Bill Horst" userId="a500f50c-e6c9-4856-9545-ac6d766b6fc6" providerId="ADAL" clId="{3899F1D2-4A1C-4F93-90CE-BE9360965300}" dt="2023-03-08T17:39:00.441" v="919" actId="478"/>
            <ac:spMkLst>
              <pc:docMk/>
              <pc:sldMasterMk cId="3111157006" sldId="2147483663"/>
              <pc:sldLayoutMk cId="1399435268" sldId="2147483664"/>
              <ac:spMk id="5" creationId="{A59AEAEE-9286-5C4E-1B57-CB8D2BA7D6AA}"/>
            </ac:spMkLst>
          </pc:spChg>
          <pc:spChg chg="del">
            <ac:chgData name="Bill Horst" userId="a500f50c-e6c9-4856-9545-ac6d766b6fc6" providerId="ADAL" clId="{3899F1D2-4A1C-4F93-90CE-BE9360965300}" dt="2023-03-08T17:38:51.475" v="918" actId="478"/>
            <ac:spMkLst>
              <pc:docMk/>
              <pc:sldMasterMk cId="3111157006" sldId="2147483663"/>
              <pc:sldLayoutMk cId="1399435268" sldId="2147483664"/>
              <ac:spMk id="6" creationId="{954B97AC-76FF-98F3-FCF4-95B385BF0978}"/>
            </ac:spMkLst>
          </pc:spChg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2948250088" sldId="2147483665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2731555048" sldId="2147483666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1640116194" sldId="2147483667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3870668100" sldId="2147483668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1996857044" sldId="2147483669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2762453112" sldId="2147483670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301776961" sldId="2147483671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2760908025" sldId="2147483672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90421895" sldId="2147483673"/>
          </pc:sldLayoutMkLst>
        </pc:sldLayoutChg>
        <pc:sldLayoutChg chg="new replId">
          <pc:chgData name="Bill Horst" userId="a500f50c-e6c9-4856-9545-ac6d766b6fc6" providerId="ADAL" clId="{3899F1D2-4A1C-4F93-90CE-BE9360965300}" dt="2023-03-08T17:10:17.196" v="885" actId="6938"/>
          <pc:sldLayoutMkLst>
            <pc:docMk/>
            <pc:sldMasterMk cId="3111157006" sldId="2147483663"/>
            <pc:sldLayoutMk cId="66630861" sldId="2147483674"/>
          </pc:sldLayoutMkLst>
        </pc:sldLayoutChg>
      </pc:sldMasterChg>
    </pc:docChg>
  </pc:docChgLst>
  <pc:docChgLst>
    <pc:chgData name="Jack Ogutu" userId="S::jack.ogutu@millersville.edu::b452ae96-6a97-4916-89aa-8bb4f86dc93d" providerId="AD" clId="Web-{3748ED1A-5888-7088-53D3-2F0312288FDF}"/>
    <pc:docChg chg="modSld">
      <pc:chgData name="Jack Ogutu" userId="S::jack.ogutu@millersville.edu::b452ae96-6a97-4916-89aa-8bb4f86dc93d" providerId="AD" clId="Web-{3748ED1A-5888-7088-53D3-2F0312288FDF}" dt="2023-05-12T14:47:19.983" v="7" actId="20577"/>
      <pc:docMkLst>
        <pc:docMk/>
      </pc:docMkLst>
      <pc:sldChg chg="modSp">
        <pc:chgData name="Jack Ogutu" userId="S::jack.ogutu@millersville.edu::b452ae96-6a97-4916-89aa-8bb4f86dc93d" providerId="AD" clId="Web-{3748ED1A-5888-7088-53D3-2F0312288FDF}" dt="2023-05-12T14:47:19.983" v="7" actId="20577"/>
        <pc:sldMkLst>
          <pc:docMk/>
          <pc:sldMk cId="3186836072" sldId="264"/>
        </pc:sldMkLst>
        <pc:spChg chg="mod">
          <ac:chgData name="Jack Ogutu" userId="S::jack.ogutu@millersville.edu::b452ae96-6a97-4916-89aa-8bb4f86dc93d" providerId="AD" clId="Web-{3748ED1A-5888-7088-53D3-2F0312288FDF}" dt="2023-05-12T14:47:19.983" v="7" actId="20577"/>
          <ac:spMkLst>
            <pc:docMk/>
            <pc:sldMk cId="3186836072" sldId="264"/>
            <ac:spMk id="9" creationId="{4542393D-7D7E-4672-6494-A3BF94543DB8}"/>
          </ac:spMkLst>
        </pc:spChg>
      </pc:sldChg>
    </pc:docChg>
  </pc:docChgLst>
  <pc:docChgLst>
    <pc:chgData name="Bill Horst" userId="S::bill.horst@millersville.edu::a500f50c-e6c9-4856-9545-ac6d766b6fc6" providerId="AD" clId="Web-{0AE38E83-4E5B-452E-AC5C-73F1C6C7878F}"/>
    <pc:docChg chg="modSld">
      <pc:chgData name="Bill Horst" userId="S::bill.horst@millersville.edu::a500f50c-e6c9-4856-9545-ac6d766b6fc6" providerId="AD" clId="Web-{0AE38E83-4E5B-452E-AC5C-73F1C6C7878F}" dt="2024-09-30T14:48:55.966" v="9" actId="20577"/>
      <pc:docMkLst>
        <pc:docMk/>
      </pc:docMkLst>
      <pc:sldChg chg="modSp">
        <pc:chgData name="Bill Horst" userId="S::bill.horst@millersville.edu::a500f50c-e6c9-4856-9545-ac6d766b6fc6" providerId="AD" clId="Web-{0AE38E83-4E5B-452E-AC5C-73F1C6C7878F}" dt="2024-09-30T14:48:55.966" v="9" actId="20577"/>
        <pc:sldMkLst>
          <pc:docMk/>
          <pc:sldMk cId="921190977" sldId="259"/>
        </pc:sldMkLst>
        <pc:spChg chg="mod">
          <ac:chgData name="Bill Horst" userId="S::bill.horst@millersville.edu::a500f50c-e6c9-4856-9545-ac6d766b6fc6" providerId="AD" clId="Web-{0AE38E83-4E5B-452E-AC5C-73F1C6C7878F}" dt="2024-09-30T14:48:55.966" v="9" actId="20577"/>
          <ac:spMkLst>
            <pc:docMk/>
            <pc:sldMk cId="921190977" sldId="259"/>
            <ac:spMk id="8" creationId="{C5AE983E-6C42-202F-8F15-B474319FA188}"/>
          </ac:spMkLst>
        </pc:spChg>
      </pc:sldChg>
    </pc:docChg>
  </pc:docChgLst>
  <pc:docChgLst>
    <pc:chgData name="Bill Horst" userId="S::bill.horst@millersville.edu::a500f50c-e6c9-4856-9545-ac6d766b6fc6" providerId="AD" clId="Web-{EF4F949A-9DDE-4642-8461-86641A5D0716}"/>
    <pc:docChg chg="modSld">
      <pc:chgData name="Bill Horst" userId="S::bill.horst@millersville.edu::a500f50c-e6c9-4856-9545-ac6d766b6fc6" providerId="AD" clId="Web-{EF4F949A-9DDE-4642-8461-86641A5D0716}" dt="2023-03-22T14:02:00.168" v="73" actId="20577"/>
      <pc:docMkLst>
        <pc:docMk/>
      </pc:docMkLst>
      <pc:sldChg chg="modSp">
        <pc:chgData name="Bill Horst" userId="S::bill.horst@millersville.edu::a500f50c-e6c9-4856-9545-ac6d766b6fc6" providerId="AD" clId="Web-{EF4F949A-9DDE-4642-8461-86641A5D0716}" dt="2023-03-22T14:02:00.168" v="73" actId="20577"/>
        <pc:sldMkLst>
          <pc:docMk/>
          <pc:sldMk cId="1848826238" sldId="267"/>
        </pc:sldMkLst>
        <pc:spChg chg="mod">
          <ac:chgData name="Bill Horst" userId="S::bill.horst@millersville.edu::a500f50c-e6c9-4856-9545-ac6d766b6fc6" providerId="AD" clId="Web-{EF4F949A-9DDE-4642-8461-86641A5D0716}" dt="2023-03-22T14:02:00.168" v="73" actId="20577"/>
          <ac:spMkLst>
            <pc:docMk/>
            <pc:sldMk cId="1848826238" sldId="267"/>
            <ac:spMk id="103" creationId="{94D2B79F-6542-9326-96A8-D2619F73B5F2}"/>
          </ac:spMkLst>
        </pc:spChg>
        <pc:spChg chg="mod">
          <ac:chgData name="Bill Horst" userId="S::bill.horst@millersville.edu::a500f50c-e6c9-4856-9545-ac6d766b6fc6" providerId="AD" clId="Web-{EF4F949A-9DDE-4642-8461-86641A5D0716}" dt="2023-03-22T14:01:00.963" v="55" actId="20577"/>
          <ac:spMkLst>
            <pc:docMk/>
            <pc:sldMk cId="1848826238" sldId="267"/>
            <ac:spMk id="104" creationId="{F2120E48-721A-EC95-A238-FCBCCAC3B810}"/>
          </ac:spMkLst>
        </pc:spChg>
      </pc:sldChg>
    </pc:docChg>
  </pc:docChgLst>
  <pc:docChgLst>
    <pc:chgData name="Len Litowitz" userId="S::len.litowitz@millersville.edu::44355d07-468e-4da9-813b-bef65662dfc5" providerId="AD" clId="Web-{ABFFE5C7-0625-B79B-3225-759564E30808}"/>
    <pc:docChg chg="modSld">
      <pc:chgData name="Len Litowitz" userId="S::len.litowitz@millersville.edu::44355d07-468e-4da9-813b-bef65662dfc5" providerId="AD" clId="Web-{ABFFE5C7-0625-B79B-3225-759564E30808}" dt="2023-09-23T13:10:16.925" v="17"/>
      <pc:docMkLst>
        <pc:docMk/>
      </pc:docMkLst>
      <pc:sldChg chg="addSp modSp">
        <pc:chgData name="Len Litowitz" userId="S::len.litowitz@millersville.edu::44355d07-468e-4da9-813b-bef65662dfc5" providerId="AD" clId="Web-{ABFFE5C7-0625-B79B-3225-759564E30808}" dt="2023-09-23T13:10:16.925" v="17"/>
        <pc:sldMkLst>
          <pc:docMk/>
          <pc:sldMk cId="2864893656" sldId="269"/>
        </pc:sldMkLst>
        <pc:spChg chg="add mod">
          <ac:chgData name="Len Litowitz" userId="S::len.litowitz@millersville.edu::44355d07-468e-4da9-813b-bef65662dfc5" providerId="AD" clId="Web-{ABFFE5C7-0625-B79B-3225-759564E30808}" dt="2023-09-23T13:10:16.925" v="17"/>
          <ac:spMkLst>
            <pc:docMk/>
            <pc:sldMk cId="2864893656" sldId="269"/>
            <ac:spMk id="6" creationId="{2B01FF8E-8C9E-AB13-16D4-161286417C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06EF68-D3FC-5545-D799-1F1D019C48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A4A58A-0C5C-00E6-3394-233FA7FE4C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C2A0E-9543-4D0D-8102-7E8B13BEEA80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108CAC-B0BB-63AB-7C45-EA3A8B795E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82C1CD-A009-75AE-3182-749895004D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0B55E-72A6-460C-9069-316AECF01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320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5A07A-17E7-4FFB-9D02-1C8B61400332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0A9AA-3EFA-4518-AAA4-1422DF22D3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68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3643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158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18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91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766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118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99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470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83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104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60A9AA-3EFA-4518-AAA4-1422DF22D31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97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CBA33-8B86-2202-146D-B1D3F6CC9D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09CD5E-6EC9-2E2B-2C61-572E742A02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0BC69B-8E30-6618-DE09-27F8797D75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DF99B9-E1D2-68F7-6321-6BB114FAF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4CB6D-A0DA-2BA1-CD52-56C9CB3A5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10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2DE20-79C6-2F16-A3D3-C658E001D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F16F5B-5606-46EA-1E2C-F9817F8AFE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1CB7DC-5822-C1A0-88DC-AE367072E6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21ECDA-54E6-4829-0251-5C26BF242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745B7A-B975-DD81-A3D3-DB8AE4918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8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153B8C-C74F-953B-CF2E-89799FC367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08341D-B9DE-A276-2981-B7FC515BC0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C35A9-D5BA-43D1-0E9C-5F13DAB129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8C6CD-73B7-1C3C-B83B-0DC5AED1E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DF277-ED7A-CA20-FD7E-82D1A047B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857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7FC1DB-F5E2-F740-AE67-10DA3567C9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4664"/>
            <a:ext cx="12192000" cy="635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E72D89-0DD8-B686-659D-882372D173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65774" y="6356350"/>
            <a:ext cx="1156162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725A72-3C7D-4A07-83A1-6F77CF5A257E}" type="datetime1">
              <a:rPr lang="en-US" smtClean="0"/>
              <a:t>9/30/2024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513B5-CDC1-6A3B-0303-2A6819D5C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8526" y="6356350"/>
            <a:ext cx="4308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9098E3-B2C0-492D-93E9-631158A2B0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058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0A037-E92D-C78D-D3B8-596719FD8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B2176-16ED-829C-3591-7EFD20052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5421E-6173-150C-B7A1-96BE09E57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35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84EB22-67F5-DDA8-B827-FDB9F49F0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E505EF-5993-AE81-E553-252D5422BB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FD046-1DD0-A7BF-E924-9FEB887DF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DAA9B-FAE4-9ECF-01BB-1DB2732E5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C4C21-3F0A-8FB7-C0C5-2539AF0F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50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DEF5-761F-7679-6790-BAF266AB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43132-9C16-84BA-49DD-5A9831563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F14542-72DE-0B7E-F715-317075F6F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B90674-FA95-950D-E3ED-B57A32DB9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64BB2-B043-FB3B-A80C-9615C6846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555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C1F61-AB25-E760-7393-BA5499812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92C20-CD3D-AFED-C5F4-1B2C874CD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880D9F-71A7-9A29-203B-23E141D1B9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B41DC-D858-FCD2-3DC5-4C5D9C75D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3F0BE-072B-F2B9-4BFA-4D770709B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9BA757-C764-5DE5-14F9-ED85EF323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116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16425-8558-A25C-A8EC-6A016DB8E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98350A-BE57-C760-6337-C203E6AEB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AA94BA-B970-6577-CB78-751ACB9C8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E2B8F1-C3C9-D71A-6DEA-AAA22B270B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3FF21B-05B6-E92B-F402-15CEA08DCF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9ED813-0C4A-EB55-C886-A1893926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4DE218-95D2-EF58-86DE-075025CA9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3682C6-43A7-8168-FE67-FD2AA8B8C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6681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DF1F03-3921-2D23-D730-8B7D7AF18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5348B4-9194-6B69-8BB2-FBDF06C10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9A70A9-6F37-C4C8-E352-090DCA425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DB5044-5127-18C6-C441-82E553C37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8570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862E79-744D-BFFA-A275-66D9F0A3D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88CE0C-F9E4-4526-BE82-1074DF184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51E97E-24A4-E509-1966-CB867528E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5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49E0E-1F70-1034-BC97-C6951F1ED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85E31-0259-3BD0-08FB-C3ED00935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3E3B47-D172-9DC8-4F70-64DAF88FBF3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BF535-DD02-FB13-9709-5F43904E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D6CE5-96E4-560E-99C9-350BF2E32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1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32677-F134-50D6-ACAF-0A16F2C354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6B64D-CAC1-192C-E3C6-523AA93CD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B73768-7912-5853-6DD7-2BF0C8351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FB76A8-DDB2-A215-9F9A-53BEE0F6B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D06CB6-070D-CF19-0808-BEBE60B78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CDBAFC-02B1-5572-DB45-A59051237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769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5DAA3-5AB9-D6D1-8339-A8C395B53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68282D-3331-67F7-CF49-D4D624F86F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CE33DC-6759-A46C-15BD-912E577FB5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BC8414-DDE4-58E7-2D7C-3F6034B9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3B8D2-D660-08A0-BC45-39B7247AB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48B2A9-4B8E-AB19-F424-8DA01B657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9080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72F81-2D58-6E53-B30C-F05A5CC8C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171081-50CE-AFF2-B782-F3DE03B7DE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26F40C-ED84-94C3-A35B-15FC1554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7CAC2-8FA3-3791-E585-F8EE75536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27F81-3F4C-B2FB-BAE9-B12C5F620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1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E95CE2-E78B-2AAA-32D0-8011E3BB48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A0F7D5-36D7-7452-2E9B-7E0B62BF11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6EAFE-2490-FE33-1E21-B817E0148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90007-0EEC-5C94-46BF-C008860E3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AAF29-44A7-4C3A-FC80-A3305D341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3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FC944-7EAE-D83C-C01A-B043A5BA7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2546C2-E674-1F54-3C1E-304A009B3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421189-3A1D-8257-5021-A9F4EB4AD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0E889-39FB-0FF4-D15B-419D83D17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4FD0A-96CC-51E3-B038-E37888EC3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914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E15F5-572F-92CC-6A53-FEA23A170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C8ECC-0E17-C113-404B-8B8A8D03EB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7530B-4DEC-D242-BF4C-B3273B298F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660AF2-30C8-6ED1-C116-F8A5AF4912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E51C5D-3A17-9C68-19B3-C19A9532C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970CE-8F87-975C-6DDC-D928F1DFE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71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E800F-BD49-4411-B14B-DF3BD6463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08420-E2B7-3185-5F53-B5D47C5C4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0CA10-03D8-9F17-DDFD-FDAA9D010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E9D163-335F-207C-9B82-0597FB9105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543DDA-F8A1-8CFD-ED05-7665C8149D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BAC9AE-69B4-18A1-76D4-79B25C56C5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F46ADB-BDA7-5684-84A9-CA97D516C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6A80E1-A4F4-CDB3-D0F3-098CC5080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767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21310-EDCC-4075-37AC-32C98E8CE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638A76-A381-1958-16B4-4559974C17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76ADBE-6ACB-C4B2-4471-9E129DB47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4B634A-EF17-8A90-53C6-B4798EE0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28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E15111-4419-ADBF-F27D-0F4026E3E8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C52222-F998-EF8F-9A8A-2BAC3E159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AFE408-FCDD-ED4C-8815-8F675686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628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9ADCF-E142-3739-15D9-74448F177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E4C6C-97E7-4BCC-A879-11F5CA2CE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DBCCD0-90C0-1B21-B43B-676ECF72C3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6DCFF3-AF8F-6DCB-662C-DD4CC2FA01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DBFAE9-858C-27B3-F3E1-21973FB25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175DDC-0241-9E8B-7C1D-BA6979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58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832F0-91C6-A7D2-F8C2-3F1D2382A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F81ED2-7E0F-5381-E615-BAA8D8B358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9738D1-266B-C0D3-70CF-777EA1A84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7C4F5F-CA48-1692-6F98-22E8F697CAA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28B262-EFC5-49BD-8F48-4AAFFCB5CE36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16A172-FA34-E316-53B9-2661DCCA9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A72947-45C3-6DDA-D4CB-ADEBBB219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0CE7E6-4283-4ED8-94D8-18C38ACBB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016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white&#10;&#10;Description automatically generated">
            <a:extLst>
              <a:ext uri="{FF2B5EF4-FFF2-40B4-BE49-F238E27FC236}">
                <a16:creationId xmlns:a16="http://schemas.microsoft.com/office/drawing/2014/main" id="{62A9B1C2-B822-6B10-8489-ACF1268C56A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8000"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81573" y="-2881573"/>
            <a:ext cx="6428855" cy="1219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0E3C02-69CD-2A0E-9F7C-BC740DF874E8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4664"/>
            <a:ext cx="12192000" cy="635000"/>
          </a:xfrm>
          <a:prstGeom prst="rect">
            <a:avLst/>
          </a:prstGeom>
        </p:spPr>
      </p:pic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14FBBF62-D9CE-C4BB-8AD9-AB1DE1A49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65774" y="6356350"/>
            <a:ext cx="1156162" cy="36512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725A72-3C7D-4A07-83A1-6F77CF5A257E}" type="datetime1">
              <a:rPr lang="en-US" smtClean="0"/>
              <a:t>9/30/2024</a:t>
            </a:fld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13451B6-FE1B-F694-FD11-5A89C1658F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08526" y="6356350"/>
            <a:ext cx="43087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9098E3-B2C0-492D-93E9-631158A2B0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8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215F8-368F-FB6B-2CB6-4EB4C20B7D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27F46-4EFD-4973-86F7-186C93749F5C}" type="datetimeFigureOut">
              <a:rPr lang="en-US" smtClean="0"/>
              <a:t>9/30/2024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6E8E4-B74B-4541-97A1-97D8C125C5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37EF08-10BA-46B8-04C3-F40A26F0E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8866D-BD45-4FBE-8C9B-142E534337A2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7868C7-B9B9-8354-1D8E-1D9CBC6F6F2E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4664"/>
            <a:ext cx="12192000" cy="635000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40DD8E-ACE3-3B41-EEE4-E21AD5CA46A0}"/>
              </a:ext>
            </a:extLst>
          </p:cNvPr>
          <p:cNvSpPr txBox="1">
            <a:spLocks/>
          </p:cNvSpPr>
          <p:nvPr userDrawn="1"/>
        </p:nvSpPr>
        <p:spPr>
          <a:xfrm>
            <a:off x="11707784" y="6356350"/>
            <a:ext cx="61999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99098E3-B2C0-492D-93E9-631158A2B0F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A13D1A-091E-8610-E19D-EA0A7C1B4FE5}"/>
              </a:ext>
            </a:extLst>
          </p:cNvPr>
          <p:cNvCxnSpPr/>
          <p:nvPr userDrawn="1"/>
        </p:nvCxnSpPr>
        <p:spPr>
          <a:xfrm>
            <a:off x="11587944" y="6356350"/>
            <a:ext cx="0" cy="365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15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2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10.pn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jpeg"/><Relationship Id="rId9" Type="http://schemas.openxmlformats.org/officeDocument/2006/relationships/image" Target="../media/image7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llersville.edu/admissions/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mailto:aest@millersville.edu?cc=bill.horst@millersville.edu&amp;subject=Question%20or%20Tour%20Request%20from%20Presentation%20on%20Web" TargetMode="External"/><Relationship Id="rId4" Type="http://schemas.openxmlformats.org/officeDocument/2006/relationships/hyperlink" Target="https://www.millersville.edu/aes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5636D4FF-1220-363A-6CBD-E16441943A2E}"/>
              </a:ext>
            </a:extLst>
          </p:cNvPr>
          <p:cNvSpPr/>
          <p:nvPr/>
        </p:nvSpPr>
        <p:spPr>
          <a:xfrm>
            <a:off x="463744" y="1776868"/>
            <a:ext cx="11728256" cy="430927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766E307-284C-BDB6-FC0E-6B357BCAE2B6}"/>
              </a:ext>
            </a:extLst>
          </p:cNvPr>
          <p:cNvSpPr/>
          <p:nvPr/>
        </p:nvSpPr>
        <p:spPr>
          <a:xfrm>
            <a:off x="483218" y="444618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0AD1C4-7239-1FB7-B540-0E5C3A9C0CAD}"/>
              </a:ext>
            </a:extLst>
          </p:cNvPr>
          <p:cNvSpPr/>
          <p:nvPr/>
        </p:nvSpPr>
        <p:spPr>
          <a:xfrm>
            <a:off x="589899" y="444617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24E8BB-2A74-BC96-4CFF-A2B136F19BFD}"/>
              </a:ext>
            </a:extLst>
          </p:cNvPr>
          <p:cNvSpPr txBox="1"/>
          <p:nvPr/>
        </p:nvSpPr>
        <p:spPr>
          <a:xfrm>
            <a:off x="612758" y="342901"/>
            <a:ext cx="3100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bg1">
                    <a:lumMod val="95000"/>
                  </a:schemeClr>
                </a:solidFill>
                <a:latin typeface="Myriad Pro Black Cond" panose="020B0906030403020204" pitchFamily="34" charset="0"/>
              </a:rPr>
              <a:t>The Department of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B72B36-BF9F-CF9F-C979-C034AA827EDD}"/>
              </a:ext>
            </a:extLst>
          </p:cNvPr>
          <p:cNvSpPr txBox="1"/>
          <p:nvPr/>
        </p:nvSpPr>
        <p:spPr>
          <a:xfrm>
            <a:off x="658477" y="574442"/>
            <a:ext cx="87429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>
                    <a:lumMod val="95000"/>
                  </a:schemeClr>
                </a:solidFill>
                <a:latin typeface="Myriad Pro Black Cond" panose="020B0906030403020204" pitchFamily="34" charset="0"/>
              </a:rPr>
              <a:t>Applied Engineering, Safety &amp; Technology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91466-15EE-BD59-8D00-99E513D6D161}"/>
              </a:ext>
            </a:extLst>
          </p:cNvPr>
          <p:cNvSpPr txBox="1"/>
          <p:nvPr/>
        </p:nvSpPr>
        <p:spPr>
          <a:xfrm>
            <a:off x="696580" y="1275039"/>
            <a:ext cx="4610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>
                <a:solidFill>
                  <a:schemeClr val="accent4">
                    <a:lumMod val="40000"/>
                    <a:lumOff val="60000"/>
                  </a:schemeClr>
                </a:solidFill>
                <a:latin typeface="Myriad Pro" panose="020B0503030403020204" pitchFamily="34" charset="0"/>
              </a:rPr>
              <a:t>Millersville University of Pennsylvania</a:t>
            </a:r>
          </a:p>
        </p:txBody>
      </p:sp>
      <p:pic>
        <p:nvPicPr>
          <p:cNvPr id="17" name="Picture 16" descr="A picture containing indoor, person&#10;&#10;Description automatically generated">
            <a:extLst>
              <a:ext uri="{FF2B5EF4-FFF2-40B4-BE49-F238E27FC236}">
                <a16:creationId xmlns:a16="http://schemas.microsoft.com/office/drawing/2014/main" id="{ECFDA918-F6D4-D4DD-1258-8568CAB29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650" y="4181372"/>
            <a:ext cx="2857647" cy="1905098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CF6DD724-23DF-7EEB-8B70-EB637E02DCF3}"/>
              </a:ext>
            </a:extLst>
          </p:cNvPr>
          <p:cNvSpPr txBox="1"/>
          <p:nvPr/>
        </p:nvSpPr>
        <p:spPr>
          <a:xfrm>
            <a:off x="8322930" y="6218639"/>
            <a:ext cx="2254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Forte" panose="03060902040502070203" pitchFamily="66" charset="0"/>
              </a:rPr>
              <a:t>Welcome!</a:t>
            </a:r>
          </a:p>
        </p:txBody>
      </p:sp>
      <p:pic>
        <p:nvPicPr>
          <p:cNvPr id="29" name="Picture 28" descr="Two people looking at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B499F122-BD9B-AEF3-E3BD-D170EC318F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756" y="1785746"/>
            <a:ext cx="1521562" cy="1901952"/>
          </a:xfrm>
          <a:prstGeom prst="rect">
            <a:avLst/>
          </a:prstGeom>
        </p:spPr>
      </p:pic>
      <p:pic>
        <p:nvPicPr>
          <p:cNvPr id="31" name="Picture 30" descr="A picture containing text, indoor, toy, shelf&#10;&#10;Description automatically generated">
            <a:extLst>
              <a:ext uri="{FF2B5EF4-FFF2-40B4-BE49-F238E27FC236}">
                <a16:creationId xmlns:a16="http://schemas.microsoft.com/office/drawing/2014/main" id="{9B48E1AF-E52B-55A0-BFF1-AC21175577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930" y="1776868"/>
            <a:ext cx="2117507" cy="1901952"/>
          </a:xfrm>
          <a:prstGeom prst="rect">
            <a:avLst/>
          </a:prstGeom>
        </p:spPr>
      </p:pic>
      <p:pic>
        <p:nvPicPr>
          <p:cNvPr id="33" name="Picture 32" descr="A person working in a factory&#10;&#10;Description automatically generated with low confidence">
            <a:extLst>
              <a:ext uri="{FF2B5EF4-FFF2-40B4-BE49-F238E27FC236}">
                <a16:creationId xmlns:a16="http://schemas.microsoft.com/office/drawing/2014/main" id="{56150CA8-C97C-DDAE-E60F-DB1E27FE50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44" y="1785746"/>
            <a:ext cx="2852928" cy="1901952"/>
          </a:xfrm>
          <a:prstGeom prst="rect">
            <a:avLst/>
          </a:prstGeom>
        </p:spPr>
      </p:pic>
      <p:pic>
        <p:nvPicPr>
          <p:cNvPr id="37" name="Picture 36" descr="A group of people in a lab&#10;&#10;Description automatically generated with medium confidence">
            <a:extLst>
              <a:ext uri="{FF2B5EF4-FFF2-40B4-BE49-F238E27FC236}">
                <a16:creationId xmlns:a16="http://schemas.microsoft.com/office/drawing/2014/main" id="{3606F6B6-AC82-96B1-D7AD-7F200F33DA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071" y="4190250"/>
            <a:ext cx="2852928" cy="1901952"/>
          </a:xfrm>
          <a:prstGeom prst="rect">
            <a:avLst/>
          </a:prstGeom>
        </p:spPr>
      </p:pic>
      <p:pic>
        <p:nvPicPr>
          <p:cNvPr id="39" name="Picture 38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9CD072B-4AAE-9428-4EDD-B72424CE8D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3620" y="1785746"/>
            <a:ext cx="2848463" cy="1901952"/>
          </a:xfrm>
          <a:prstGeom prst="rect">
            <a:avLst/>
          </a:prstGeom>
        </p:spPr>
      </p:pic>
      <p:pic>
        <p:nvPicPr>
          <p:cNvPr id="41" name="Picture 40" descr="A picture containing person, indoor, putting&#10;&#10;Description automatically generated">
            <a:extLst>
              <a:ext uri="{FF2B5EF4-FFF2-40B4-BE49-F238E27FC236}">
                <a16:creationId xmlns:a16="http://schemas.microsoft.com/office/drawing/2014/main" id="{A0B793E8-A6B3-4979-596D-87080697A9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01" y="4184189"/>
            <a:ext cx="2675473" cy="1901952"/>
          </a:xfrm>
          <a:prstGeom prst="rect">
            <a:avLst/>
          </a:prstGeom>
        </p:spPr>
      </p:pic>
      <p:pic>
        <p:nvPicPr>
          <p:cNvPr id="15" name="Picture 14" descr="A close-up of a key chain&#10;&#10;Description automatically generated with low confidence">
            <a:extLst>
              <a:ext uri="{FF2B5EF4-FFF2-40B4-BE49-F238E27FC236}">
                <a16:creationId xmlns:a16="http://schemas.microsoft.com/office/drawing/2014/main" id="{8A65A7CD-2C02-D940-4AF9-B63576B6E50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394" y="6970"/>
            <a:ext cx="3194036" cy="6858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0A47A7D2-AB01-68BF-2B56-EA2DDAFF27AA}"/>
              </a:ext>
            </a:extLst>
          </p:cNvPr>
          <p:cNvSpPr txBox="1"/>
          <p:nvPr/>
        </p:nvSpPr>
        <p:spPr>
          <a:xfrm>
            <a:off x="1038737" y="3725169"/>
            <a:ext cx="76578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latin typeface="Berkeley-Bold" panose="02000500000000000000" pitchFamily="2" charset="0"/>
              </a:rPr>
              <a:t>Leadership    </a:t>
            </a:r>
            <a:r>
              <a:rPr lang="en-US" sz="2000">
                <a:solidFill>
                  <a:schemeClr val="accent4"/>
                </a:solidFill>
                <a:latin typeface="Wingdings" panose="05000000000000000000" pitchFamily="2" charset="2"/>
              </a:rPr>
              <a:t>n</a:t>
            </a:r>
            <a:r>
              <a:rPr lang="en-US" sz="2000">
                <a:latin typeface="Berkeley-Bold" panose="02000500000000000000" pitchFamily="2" charset="0"/>
              </a:rPr>
              <a:t>    Innovation    </a:t>
            </a:r>
            <a:r>
              <a:rPr lang="en-US" sz="2000">
                <a:solidFill>
                  <a:schemeClr val="accent4"/>
                </a:solidFill>
                <a:latin typeface="Wingdings" panose="05000000000000000000" pitchFamily="2" charset="2"/>
              </a:rPr>
              <a:t>n</a:t>
            </a:r>
            <a:r>
              <a:rPr lang="en-US" sz="2000">
                <a:latin typeface="Berkeley-Bold" panose="02000500000000000000" pitchFamily="2" charset="0"/>
              </a:rPr>
              <a:t>    Professionalism   </a:t>
            </a:r>
            <a:r>
              <a:rPr lang="en-US" sz="2000">
                <a:solidFill>
                  <a:schemeClr val="accent4"/>
                </a:solidFill>
                <a:latin typeface="Wingdings" panose="05000000000000000000" pitchFamily="2" charset="2"/>
              </a:rPr>
              <a:t>n</a:t>
            </a:r>
            <a:r>
              <a:rPr lang="en-US" sz="2000">
                <a:latin typeface="Berkeley-Bold" panose="02000500000000000000" pitchFamily="2" charset="0"/>
              </a:rPr>
              <a:t>    Teamwork</a:t>
            </a:r>
          </a:p>
        </p:txBody>
      </p:sp>
    </p:spTree>
    <p:extLst>
      <p:ext uri="{BB962C8B-B14F-4D97-AF65-F5344CB8AC3E}">
        <p14:creationId xmlns:p14="http://schemas.microsoft.com/office/powerpoint/2010/main" val="2878668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Manufacturing Engineering Technology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79" y="213065"/>
            <a:ext cx="5370991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50">
                <a:latin typeface="Myriad Pro Black" panose="020B0903030403020204" pitchFamily="34" charset="0"/>
              </a:rPr>
              <a:t>Manufacturing Engineering Technology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980372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>
                <a:latin typeface="Myriad Pro"/>
              </a:rPr>
              <a:t>The 4-year Bachelor’s (MFET) program introduces students to</a:t>
            </a:r>
            <a:br>
              <a:rPr lang="en-US" sz="1400">
                <a:latin typeface="Myriad Pro"/>
              </a:rPr>
            </a:br>
            <a:r>
              <a:rPr lang="en-US" sz="1400">
                <a:latin typeface="Myriad Pro"/>
              </a:rPr>
              <a:t>       </a:t>
            </a:r>
            <a:r>
              <a:rPr lang="en-US" sz="1400" b="0" i="0">
                <a:solidFill>
                  <a:srgbClr val="0A0A0A"/>
                </a:solidFill>
                <a:effectLst/>
                <a:latin typeface="Myriad Pro"/>
              </a:rPr>
              <a:t>the fundamentals of engineering, materials, and production </a:t>
            </a:r>
            <a:br>
              <a:rPr lang="en-US" sz="1400" b="0" i="0">
                <a:effectLst/>
                <a:latin typeface="Myriad Pro" panose="020B0503030403020204" pitchFamily="34" charset="0"/>
              </a:rPr>
            </a:br>
            <a:r>
              <a:rPr lang="en-US" sz="1400">
                <a:solidFill>
                  <a:srgbClr val="0A0A0A"/>
                </a:solidFill>
                <a:latin typeface="Myriad Pro"/>
              </a:rPr>
              <a:t>      </a:t>
            </a:r>
            <a:r>
              <a:rPr lang="en-US" sz="1400" b="0" i="0">
                <a:solidFill>
                  <a:srgbClr val="0A0A0A"/>
                </a:solidFill>
                <a:effectLst/>
                <a:latin typeface="Myriad Pro"/>
              </a:rPr>
              <a:t> processes used within industry. </a:t>
            </a:r>
            <a:endParaRPr lang="en-US" sz="1400">
              <a:solidFill>
                <a:schemeClr val="accent4"/>
              </a:solidFill>
              <a:latin typeface="Myriad Pr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712345" y="2433911"/>
            <a:ext cx="230671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latin typeface="Myriad Pro" panose="020B0503030403020204" pitchFamily="34" charset="0"/>
              </a:rPr>
              <a:t>Sample Job  Titles: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Director of Manufacturing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Engineering Technician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Fabrication Manager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Project Engineer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79" y="3887374"/>
            <a:ext cx="5442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 panose="020B0503030403020204" pitchFamily="34" charset="0"/>
              </a:rPr>
              <a:t>One of the reasons to choose Manufacturing Engineering Technology: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2393D-7D7E-4672-6494-A3BF94543DB8}"/>
              </a:ext>
            </a:extLst>
          </p:cNvPr>
          <p:cNvSpPr txBox="1"/>
          <p:nvPr/>
        </p:nvSpPr>
        <p:spPr>
          <a:xfrm>
            <a:off x="3426779" y="4357626"/>
            <a:ext cx="5370991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/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Calibri"/>
                <a:cs typeface="Calibri"/>
              </a:rPr>
              <a:t>Regional demand for the skill sets of MFET graduates is exceptional!</a:t>
            </a:r>
            <a:endParaRPr lang="en-US" sz="1400" dirty="0">
              <a:solidFill>
                <a:schemeClr val="accent4"/>
              </a:solidFill>
              <a:latin typeface="Calibri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1377077"/>
            <a:ext cx="489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The program provides in-depth technical content in     </a:t>
            </a:r>
            <a:b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</a:b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       advanced manufacturing with an emphasis on automated </a:t>
            </a:r>
            <a:b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</a:b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       manufacturing and computer integrated manufacturing.</a:t>
            </a:r>
            <a:endParaRPr lang="en-US" sz="1400">
              <a:solidFill>
                <a:schemeClr val="accent4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A6F56-7177-BD28-91B1-EA8AD45CA6C6}"/>
              </a:ext>
            </a:extLst>
          </p:cNvPr>
          <p:cNvSpPr txBox="1"/>
          <p:nvPr/>
        </p:nvSpPr>
        <p:spPr>
          <a:xfrm>
            <a:off x="5945172" y="2610471"/>
            <a:ext cx="2745420" cy="830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Purchasing Supervisor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Quality Manufacturing Supervisor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Safety Supervisor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Systems Engineer</a:t>
            </a:r>
            <a:endParaRPr lang="en-US" sz="1200" dirty="0"/>
          </a:p>
        </p:txBody>
      </p:sp>
      <p:pic>
        <p:nvPicPr>
          <p:cNvPr id="16" name="Picture 15" descr="Two people looking at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BAB6F02D-9D06-C830-8ECA-9002B6571A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4" y="2035391"/>
            <a:ext cx="3355848" cy="2235047"/>
          </a:xfrm>
          <a:prstGeom prst="rect">
            <a:avLst/>
          </a:prstGeom>
        </p:spPr>
      </p:pic>
      <p:pic>
        <p:nvPicPr>
          <p:cNvPr id="20" name="Picture 19" descr="A person using a sewing machine&#10;&#10;Description automatically generated with medium confidence">
            <a:extLst>
              <a:ext uri="{FF2B5EF4-FFF2-40B4-BE49-F238E27FC236}">
                <a16:creationId xmlns:a16="http://schemas.microsoft.com/office/drawing/2014/main" id="{26AF113E-B770-FA53-91A2-87E2A2606F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40" y="4016701"/>
            <a:ext cx="3355848" cy="2237232"/>
          </a:xfrm>
          <a:prstGeom prst="rect">
            <a:avLst/>
          </a:prstGeom>
        </p:spPr>
      </p:pic>
      <p:pic>
        <p:nvPicPr>
          <p:cNvPr id="23" name="Picture 22" descr="A picture containing person, person, military, uniform&#10;&#10;Description automatically generated">
            <a:extLst>
              <a:ext uri="{FF2B5EF4-FFF2-40B4-BE49-F238E27FC236}">
                <a16:creationId xmlns:a16="http://schemas.microsoft.com/office/drawing/2014/main" id="{3BAF9A72-B7FF-E641-5DE2-1FA246D5C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4" y="2548"/>
            <a:ext cx="3355848" cy="2254710"/>
          </a:xfrm>
          <a:prstGeom prst="rect">
            <a:avLst/>
          </a:prstGeom>
        </p:spPr>
      </p:pic>
      <p:pic>
        <p:nvPicPr>
          <p:cNvPr id="26" name="Picture 25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9B00365-9DC1-95E3-E5D6-311387CAB4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40" y="1776058"/>
            <a:ext cx="3355848" cy="2240739"/>
          </a:xfrm>
          <a:prstGeom prst="rect">
            <a:avLst/>
          </a:prstGeom>
        </p:spPr>
      </p:pic>
      <p:pic>
        <p:nvPicPr>
          <p:cNvPr id="29" name="Picture 28" descr="A person working on a machine&#10;&#10;Description automatically generated with medium confidence">
            <a:extLst>
              <a:ext uri="{FF2B5EF4-FFF2-40B4-BE49-F238E27FC236}">
                <a16:creationId xmlns:a16="http://schemas.microsoft.com/office/drawing/2014/main" id="{7E042036-70B7-D9C2-65BF-03ECAC1F990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8"/>
          <a:stretch/>
        </p:blipFill>
        <p:spPr>
          <a:xfrm>
            <a:off x="8836240" y="-6330"/>
            <a:ext cx="3355848" cy="1920057"/>
          </a:xfrm>
          <a:prstGeom prst="rect">
            <a:avLst/>
          </a:prstGeom>
        </p:spPr>
      </p:pic>
      <p:pic>
        <p:nvPicPr>
          <p:cNvPr id="12" name="Picture 11" descr="A picture containing text, indoor, computer&#10;&#10;Description automatically generated">
            <a:extLst>
              <a:ext uri="{FF2B5EF4-FFF2-40B4-BE49-F238E27FC236}">
                <a16:creationId xmlns:a16="http://schemas.microsoft.com/office/drawing/2014/main" id="{5E158621-0119-9B91-B034-982C7B4E22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4" y="4219602"/>
            <a:ext cx="3355848" cy="203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51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366920-5DF6-8453-3833-228CB3F23B6C}"/>
              </a:ext>
            </a:extLst>
          </p:cNvPr>
          <p:cNvSpPr/>
          <p:nvPr/>
        </p:nvSpPr>
        <p:spPr>
          <a:xfrm rot="5400000">
            <a:off x="1122560" y="-88041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19373"/>
            <a:ext cx="700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Opportunities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2DB4CA-A355-CF8C-67AF-9F58CB446CFF}"/>
              </a:ext>
            </a:extLst>
          </p:cNvPr>
          <p:cNvSpPr txBox="1"/>
          <p:nvPr/>
        </p:nvSpPr>
        <p:spPr>
          <a:xfrm>
            <a:off x="533410" y="493560"/>
            <a:ext cx="6471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Applied Engineering, Safety &amp; Technology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E3EC5-F9B0-61F0-34B0-D9A24130EEB9}"/>
              </a:ext>
            </a:extLst>
          </p:cNvPr>
          <p:cNvSpPr txBox="1"/>
          <p:nvPr/>
        </p:nvSpPr>
        <p:spPr>
          <a:xfrm>
            <a:off x="524531" y="868495"/>
            <a:ext cx="4145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Myriad Pro Black" panose="020B0903030403020204" pitchFamily="34" charset="0"/>
              </a:rPr>
              <a:t>Other opportunities…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897E8C2-B569-2E53-7B62-7EE6CCAEB0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95" y="902544"/>
            <a:ext cx="3642021" cy="5052911"/>
          </a:xfrm>
          <a:prstGeom prst="rect">
            <a:avLst/>
          </a:prstGeom>
        </p:spPr>
      </p:pic>
      <p:grpSp>
        <p:nvGrpSpPr>
          <p:cNvPr id="102" name="Group 101">
            <a:extLst>
              <a:ext uri="{FF2B5EF4-FFF2-40B4-BE49-F238E27FC236}">
                <a16:creationId xmlns:a16="http://schemas.microsoft.com/office/drawing/2014/main" id="{4484DC1B-BDA4-C12D-6A69-A94EEB698386}"/>
              </a:ext>
            </a:extLst>
          </p:cNvPr>
          <p:cNvGrpSpPr/>
          <p:nvPr/>
        </p:nvGrpSpPr>
        <p:grpSpPr>
          <a:xfrm>
            <a:off x="718376" y="1450723"/>
            <a:ext cx="2222222" cy="4483870"/>
            <a:chOff x="718376" y="1464810"/>
            <a:chExt cx="2222222" cy="4483870"/>
          </a:xfrm>
        </p:grpSpPr>
        <p:pic>
          <p:nvPicPr>
            <p:cNvPr id="90" name="Picture 89" descr="Shape&#10;&#10;Description automatically generated">
              <a:extLst>
                <a:ext uri="{FF2B5EF4-FFF2-40B4-BE49-F238E27FC236}">
                  <a16:creationId xmlns:a16="http://schemas.microsoft.com/office/drawing/2014/main" id="{10B7F05F-4C5E-3EE7-4A69-E195C2581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376" y="1504236"/>
              <a:ext cx="2222222" cy="4444444"/>
            </a:xfrm>
            <a:prstGeom prst="rect">
              <a:avLst/>
            </a:prstGeom>
          </p:spPr>
        </p:pic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B39ACFB-2AF4-6C1A-A1C9-31D734708726}"/>
                </a:ext>
              </a:extLst>
            </p:cNvPr>
            <p:cNvSpPr txBox="1"/>
            <p:nvPr/>
          </p:nvSpPr>
          <p:spPr>
            <a:xfrm>
              <a:off x="718376" y="1464810"/>
              <a:ext cx="222222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2">
                      <a:lumMod val="50000"/>
                    </a:schemeClr>
                  </a:solidFill>
                  <a:latin typeface="Myriad Pro" panose="020B0503030403020204" pitchFamily="34" charset="0"/>
                </a:rPr>
                <a:t>......................................</a:t>
              </a:r>
            </a:p>
            <a:p>
              <a:pPr algn="ctr"/>
              <a:r>
                <a:rPr lang="en-US" sz="1600" b="1">
                  <a:latin typeface="Myriad Pro" panose="020B0503030403020204" pitchFamily="34" charset="0"/>
                </a:rPr>
                <a:t>Associate</a:t>
              </a:r>
            </a:p>
            <a:p>
              <a:pPr algn="ctr"/>
              <a:r>
                <a:rPr lang="en-US" sz="1600" b="1">
                  <a:latin typeface="Myriad Pro" panose="020B0503030403020204" pitchFamily="34" charset="0"/>
                </a:rPr>
                <a:t>Degrees &amp; Minors</a:t>
              </a:r>
            </a:p>
            <a:p>
              <a:pPr algn="ctr"/>
              <a:endParaRPr lang="en-US" sz="1600" b="1">
                <a:latin typeface="Myriad Pro" panose="020B0503030403020204" pitchFamily="34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261A59CE-E7EA-0CD4-1EDD-A09B2C43246A}"/>
                </a:ext>
              </a:extLst>
            </p:cNvPr>
            <p:cNvSpPr txBox="1"/>
            <p:nvPr/>
          </p:nvSpPr>
          <p:spPr>
            <a:xfrm>
              <a:off x="718376" y="2104335"/>
              <a:ext cx="2222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2">
                      <a:lumMod val="50000"/>
                    </a:schemeClr>
                  </a:solidFill>
                  <a:latin typeface="Myriad Pro" panose="020B0503030403020204" pitchFamily="34" charset="0"/>
                </a:rPr>
                <a:t>......................................</a:t>
              </a:r>
              <a:endParaRPr lang="en-US" sz="16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38C20C2-4583-5A81-EB53-BE25BC95A32A}"/>
              </a:ext>
            </a:extLst>
          </p:cNvPr>
          <p:cNvGrpSpPr/>
          <p:nvPr/>
        </p:nvGrpSpPr>
        <p:grpSpPr>
          <a:xfrm>
            <a:off x="5827713" y="1450723"/>
            <a:ext cx="2222222" cy="4484713"/>
            <a:chOff x="3214173" y="1464810"/>
            <a:chExt cx="2222222" cy="4484713"/>
          </a:xfrm>
        </p:grpSpPr>
        <p:pic>
          <p:nvPicPr>
            <p:cNvPr id="91" name="Picture 90" descr="Shape&#10;&#10;Description automatically generated">
              <a:extLst>
                <a:ext uri="{FF2B5EF4-FFF2-40B4-BE49-F238E27FC236}">
                  <a16:creationId xmlns:a16="http://schemas.microsoft.com/office/drawing/2014/main" id="{5CDF7A7B-C068-125C-A3FD-F6D7475C5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4173" y="1505079"/>
              <a:ext cx="2222222" cy="4444444"/>
            </a:xfrm>
            <a:prstGeom prst="rect">
              <a:avLst/>
            </a:prstGeom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7608CB4B-83A5-CDD3-9DF3-ACCD83116349}"/>
                </a:ext>
              </a:extLst>
            </p:cNvPr>
            <p:cNvSpPr txBox="1"/>
            <p:nvPr/>
          </p:nvSpPr>
          <p:spPr>
            <a:xfrm>
              <a:off x="3214173" y="1464810"/>
              <a:ext cx="22222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2">
                      <a:lumMod val="50000"/>
                    </a:schemeClr>
                  </a:solidFill>
                  <a:latin typeface="Myriad Pro" panose="020B0503030403020204" pitchFamily="34" charset="0"/>
                </a:rPr>
                <a:t>......................................</a:t>
              </a:r>
              <a:r>
                <a:rPr lang="en-US" sz="1600" b="1">
                  <a:latin typeface="Myriad Pro" panose="020B0503030403020204" pitchFamily="34" charset="0"/>
                </a:rPr>
                <a:t> Industrial</a:t>
              </a:r>
            </a:p>
            <a:p>
              <a:pPr algn="ctr"/>
              <a:r>
                <a:rPr lang="en-US" sz="1600" b="1">
                  <a:latin typeface="Myriad Pro" panose="020B0503030403020204" pitchFamily="34" charset="0"/>
                </a:rPr>
                <a:t>Internships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79C646B3-C608-2D9C-394E-BAFDA753B937}"/>
                </a:ext>
              </a:extLst>
            </p:cNvPr>
            <p:cNvSpPr txBox="1"/>
            <p:nvPr/>
          </p:nvSpPr>
          <p:spPr>
            <a:xfrm>
              <a:off x="3214173" y="2104335"/>
              <a:ext cx="2222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2">
                      <a:lumMod val="50000"/>
                    </a:schemeClr>
                  </a:solidFill>
                  <a:latin typeface="Myriad Pro" panose="020B0503030403020204" pitchFamily="34" charset="0"/>
                </a:rPr>
                <a:t>......................................</a:t>
              </a:r>
              <a:endParaRPr lang="en-US" sz="16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34CC0113-A430-83DD-5301-57AE9C1CA790}"/>
              </a:ext>
            </a:extLst>
          </p:cNvPr>
          <p:cNvGrpSpPr/>
          <p:nvPr/>
        </p:nvGrpSpPr>
        <p:grpSpPr>
          <a:xfrm>
            <a:off x="3261531" y="1450723"/>
            <a:ext cx="2222222" cy="4484713"/>
            <a:chOff x="5733662" y="1464810"/>
            <a:chExt cx="2222222" cy="4484713"/>
          </a:xfrm>
        </p:grpSpPr>
        <p:pic>
          <p:nvPicPr>
            <p:cNvPr id="92" name="Picture 91" descr="Shape&#10;&#10;Description automatically generated">
              <a:extLst>
                <a:ext uri="{FF2B5EF4-FFF2-40B4-BE49-F238E27FC236}">
                  <a16:creationId xmlns:a16="http://schemas.microsoft.com/office/drawing/2014/main" id="{D35A35B5-5846-7E5C-3939-BD2931920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3662" y="1505079"/>
              <a:ext cx="2222222" cy="4444444"/>
            </a:xfrm>
            <a:prstGeom prst="rect">
              <a:avLst/>
            </a:prstGeom>
          </p:spPr>
        </p:pic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F070D08-C118-AAC6-53FE-776BDFA8D326}"/>
                </a:ext>
              </a:extLst>
            </p:cNvPr>
            <p:cNvSpPr txBox="1"/>
            <p:nvPr/>
          </p:nvSpPr>
          <p:spPr>
            <a:xfrm>
              <a:off x="5733662" y="1464810"/>
              <a:ext cx="22222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>
                  <a:solidFill>
                    <a:schemeClr val="bg2">
                      <a:lumMod val="50000"/>
                    </a:schemeClr>
                  </a:solidFill>
                  <a:latin typeface="Myriad Pro" panose="020B0503030403020204" pitchFamily="34" charset="0"/>
                </a:rPr>
                <a:t>......................................</a:t>
              </a:r>
              <a:r>
                <a:rPr lang="en-US" sz="1600" b="1">
                  <a:latin typeface="Myriad Pro" panose="020B0503030403020204" pitchFamily="34" charset="0"/>
                </a:rPr>
                <a:t> Graduate</a:t>
              </a:r>
            </a:p>
            <a:p>
              <a:pPr algn="ctr"/>
              <a:r>
                <a:rPr lang="en-US" sz="1600" b="1">
                  <a:latin typeface="Myriad Pro" panose="020B0503030403020204" pitchFamily="34" charset="0"/>
                </a:rPr>
                <a:t>Studies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27AB993E-E3E5-3B4C-B0B7-FFEBFA1A62C6}"/>
                </a:ext>
              </a:extLst>
            </p:cNvPr>
            <p:cNvSpPr txBox="1"/>
            <p:nvPr/>
          </p:nvSpPr>
          <p:spPr>
            <a:xfrm>
              <a:off x="5733662" y="2104335"/>
              <a:ext cx="22222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>
                  <a:solidFill>
                    <a:schemeClr val="bg2">
                      <a:lumMod val="50000"/>
                    </a:schemeClr>
                  </a:solidFill>
                  <a:latin typeface="Myriad Pro" panose="020B0503030403020204" pitchFamily="34" charset="0"/>
                </a:rPr>
                <a:t>......................................</a:t>
              </a:r>
              <a:endParaRPr lang="en-US" sz="160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94D2B79F-6542-9326-96A8-D2619F73B5F2}"/>
              </a:ext>
            </a:extLst>
          </p:cNvPr>
          <p:cNvSpPr txBox="1"/>
          <p:nvPr/>
        </p:nvSpPr>
        <p:spPr>
          <a:xfrm>
            <a:off x="834501" y="2423604"/>
            <a:ext cx="2012046" cy="1415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>
                <a:latin typeface="Myriad Pro" panose="020B0503030403020204" pitchFamily="34" charset="0"/>
              </a:rPr>
              <a:t>Associate's Degrees: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Advanced Manufacturing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CADD Technology</a:t>
            </a:r>
            <a:endParaRPr lang="en-US"/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Control Systems</a:t>
            </a:r>
          </a:p>
          <a:p>
            <a:pPr marL="171450" indent="-171450">
              <a:buFont typeface="Calibri"/>
              <a:buChar char="-"/>
            </a:pPr>
            <a:r>
              <a:rPr lang="en-US" sz="1200">
                <a:latin typeface="Myriad Pro"/>
              </a:rPr>
              <a:t>Construction Technology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Graphic Communication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Safety Technology</a:t>
            </a:r>
            <a:endParaRPr 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2120E48-721A-EC95-A238-FCBCCAC3B810}"/>
              </a:ext>
            </a:extLst>
          </p:cNvPr>
          <p:cNvSpPr txBox="1"/>
          <p:nvPr/>
        </p:nvSpPr>
        <p:spPr>
          <a:xfrm>
            <a:off x="827322" y="3957663"/>
            <a:ext cx="2012046" cy="178510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>
                <a:latin typeface="Myriad Pro" panose="020B0503030403020204" pitchFamily="34" charset="0"/>
              </a:rPr>
              <a:t>Minors Available: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Advanced Manufacturing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CADD Technology</a:t>
            </a:r>
            <a:endParaRPr lang="en-US"/>
          </a:p>
          <a:p>
            <a:pPr marL="171450" indent="-171450">
              <a:buFontTx/>
              <a:buChar char="-"/>
            </a:pPr>
            <a:r>
              <a:rPr lang="en-US" sz="1200">
                <a:latin typeface="Myriad Pro"/>
              </a:rPr>
              <a:t>Construction Technology</a:t>
            </a:r>
          </a:p>
          <a:p>
            <a:pPr marL="171450" indent="-171450">
              <a:buChar char="-"/>
            </a:pPr>
            <a:r>
              <a:rPr lang="en-US" sz="1200">
                <a:latin typeface="Myriad Pro"/>
              </a:rPr>
              <a:t>Control Systems</a:t>
            </a:r>
          </a:p>
          <a:p>
            <a:pPr marL="171450" indent="-171450">
              <a:buChar char="-"/>
            </a:pPr>
            <a:r>
              <a:rPr lang="en-US" sz="1200">
                <a:latin typeface="Myriad Pro"/>
              </a:rPr>
              <a:t>Graphic Communication</a:t>
            </a:r>
            <a:endParaRPr lang="en-US" sz="1200">
              <a:latin typeface="Myriad Pro" panose="020B0503030403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 panose="020B0503030403020204" pitchFamily="34" charset="0"/>
              </a:rPr>
              <a:t>Integrative STEM Methods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 panose="020B0503030403020204" pitchFamily="34" charset="0"/>
              </a:rPr>
              <a:t>Occupational Safety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D30E59BA-8FE7-E560-BE3C-EE2A72DC9712}"/>
              </a:ext>
            </a:extLst>
          </p:cNvPr>
          <p:cNvSpPr txBox="1"/>
          <p:nvPr/>
        </p:nvSpPr>
        <p:spPr>
          <a:xfrm>
            <a:off x="3321735" y="2425078"/>
            <a:ext cx="20847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latin typeface="Myriad Pro" panose="020B0503030403020204" pitchFamily="34" charset="0"/>
              </a:rPr>
              <a:t>Master of Science in Technology &amp; Innovation</a:t>
            </a:r>
          </a:p>
          <a:p>
            <a:pPr marL="171450" indent="-171450">
              <a:buFontTx/>
              <a:buChar char="-"/>
            </a:pPr>
            <a:endParaRPr lang="en-US" sz="1400">
              <a:latin typeface="Myriad Pro" panose="020B0503030403020204" pitchFamily="34" charset="0"/>
            </a:endParaRPr>
          </a:p>
          <a:p>
            <a:r>
              <a:rPr lang="en-US" sz="1200" b="1" u="sng">
                <a:latin typeface="Myriad Pro" panose="020B0503030403020204" pitchFamily="34" charset="0"/>
              </a:rPr>
              <a:t>Concentrations:</a:t>
            </a:r>
            <a:endParaRPr lang="en-US" sz="1200">
              <a:latin typeface="Myriad Pro" panose="020B0503030403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 panose="020B0503030403020204" pitchFamily="34" charset="0"/>
              </a:rPr>
              <a:t>Education (for teachers)</a:t>
            </a:r>
          </a:p>
          <a:p>
            <a:pPr marL="171450" indent="-171450">
              <a:buFontTx/>
              <a:buChar char="-"/>
            </a:pPr>
            <a:r>
              <a:rPr lang="en-US" sz="1200">
                <a:latin typeface="Myriad Pro" panose="020B0503030403020204" pitchFamily="34" charset="0"/>
              </a:rPr>
              <a:t>Enterprise (for everybody)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9B22A2A-4D24-4503-D1D7-FBFD687307E7}"/>
              </a:ext>
            </a:extLst>
          </p:cNvPr>
          <p:cNvSpPr txBox="1"/>
          <p:nvPr/>
        </p:nvSpPr>
        <p:spPr>
          <a:xfrm>
            <a:off x="3323237" y="3798952"/>
            <a:ext cx="2160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latin typeface="Myriad Pro" panose="020B0503030403020204" pitchFamily="34" charset="0"/>
              </a:rPr>
              <a:t>Stay on after your Bachelor’s degree and earn your Master’s Degree while you’re here!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E2FE64F-AF04-8EED-152E-43FDC564EBF8}"/>
              </a:ext>
            </a:extLst>
          </p:cNvPr>
          <p:cNvSpPr txBox="1"/>
          <p:nvPr/>
        </p:nvSpPr>
        <p:spPr>
          <a:xfrm>
            <a:off x="5875709" y="2408758"/>
            <a:ext cx="21605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latin typeface="Myriad Pro" panose="020B0503030403020204" pitchFamily="34" charset="0"/>
              </a:rPr>
              <a:t>We work with regional companies to arrange internships for motivated students.</a:t>
            </a:r>
          </a:p>
          <a:p>
            <a:r>
              <a:rPr lang="en-US" sz="1200" b="1" i="1">
                <a:latin typeface="Myriad Pro" panose="020B0503030403020204" pitchFamily="34" charset="0"/>
              </a:rPr>
              <a:t>Some examples:</a:t>
            </a:r>
          </a:p>
        </p:txBody>
      </p:sp>
      <p:pic>
        <p:nvPicPr>
          <p:cNvPr id="114" name="Picture 113" descr="Logo, icon&#10;&#10;Description automatically generated">
            <a:extLst>
              <a:ext uri="{FF2B5EF4-FFF2-40B4-BE49-F238E27FC236}">
                <a16:creationId xmlns:a16="http://schemas.microsoft.com/office/drawing/2014/main" id="{A3E10B8A-39DB-8CF3-52BD-9237AC2A38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992" y="4649040"/>
            <a:ext cx="609601" cy="600457"/>
          </a:xfrm>
          <a:prstGeom prst="rect">
            <a:avLst/>
          </a:prstGeom>
        </p:spPr>
      </p:pic>
      <p:pic>
        <p:nvPicPr>
          <p:cNvPr id="118" name="Picture 117" descr="Shape&#10;&#10;Description automatically generated with low confidence">
            <a:extLst>
              <a:ext uri="{FF2B5EF4-FFF2-40B4-BE49-F238E27FC236}">
                <a16:creationId xmlns:a16="http://schemas.microsoft.com/office/drawing/2014/main" id="{929199F9-1AE6-2FA2-38CE-7B8BF9E3CE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411" y="5405356"/>
            <a:ext cx="1236562" cy="285440"/>
          </a:xfrm>
          <a:prstGeom prst="rect">
            <a:avLst/>
          </a:prstGeom>
        </p:spPr>
      </p:pic>
      <p:pic>
        <p:nvPicPr>
          <p:cNvPr id="120" name="Picture 119" descr="Logo, icon&#10;&#10;Description automatically generated">
            <a:extLst>
              <a:ext uri="{FF2B5EF4-FFF2-40B4-BE49-F238E27FC236}">
                <a16:creationId xmlns:a16="http://schemas.microsoft.com/office/drawing/2014/main" id="{C322BA03-2E0E-2D08-97B8-F2AD416E94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671" y="5354692"/>
            <a:ext cx="392683" cy="427559"/>
          </a:xfrm>
          <a:prstGeom prst="rect">
            <a:avLst/>
          </a:prstGeom>
        </p:spPr>
      </p:pic>
      <p:pic>
        <p:nvPicPr>
          <p:cNvPr id="122" name="Picture 12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C5A7C7B-FE56-9605-CCA2-7493C8B758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917" y="3416180"/>
            <a:ext cx="1924403" cy="338553"/>
          </a:xfrm>
          <a:prstGeom prst="rect">
            <a:avLst/>
          </a:prstGeom>
        </p:spPr>
      </p:pic>
      <p:pic>
        <p:nvPicPr>
          <p:cNvPr id="124" name="Picture 123" descr="Shape&#10;&#10;Description automatically generated with medium confidence">
            <a:extLst>
              <a:ext uri="{FF2B5EF4-FFF2-40B4-BE49-F238E27FC236}">
                <a16:creationId xmlns:a16="http://schemas.microsoft.com/office/drawing/2014/main" id="{4880BF40-EFD7-C222-9F5E-5D656C19F0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316" y="4667131"/>
            <a:ext cx="1150710" cy="565241"/>
          </a:xfrm>
          <a:prstGeom prst="rect">
            <a:avLst/>
          </a:prstGeom>
        </p:spPr>
      </p:pic>
      <p:pic>
        <p:nvPicPr>
          <p:cNvPr id="126" name="Picture 125" descr="Logo, company name&#10;&#10;Description automatically generated">
            <a:extLst>
              <a:ext uri="{FF2B5EF4-FFF2-40B4-BE49-F238E27FC236}">
                <a16:creationId xmlns:a16="http://schemas.microsoft.com/office/drawing/2014/main" id="{C6F5D413-A5D5-DA81-9E93-FC3974E426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686" y="3812996"/>
            <a:ext cx="962750" cy="722062"/>
          </a:xfrm>
          <a:prstGeom prst="rect">
            <a:avLst/>
          </a:prstGeom>
        </p:spPr>
      </p:pic>
      <p:pic>
        <p:nvPicPr>
          <p:cNvPr id="128" name="Picture 127" descr="Icon&#10;&#10;Description automatically generated">
            <a:extLst>
              <a:ext uri="{FF2B5EF4-FFF2-40B4-BE49-F238E27FC236}">
                <a16:creationId xmlns:a16="http://schemas.microsoft.com/office/drawing/2014/main" id="{D694AB09-C550-6DD2-3521-77235E6F79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799" y="3886694"/>
            <a:ext cx="786364" cy="442103"/>
          </a:xfrm>
          <a:prstGeom prst="rect">
            <a:avLst/>
          </a:prstGeom>
        </p:spPr>
      </p:pic>
      <p:pic>
        <p:nvPicPr>
          <p:cNvPr id="130" name="Picture 129" descr="A picture containing text, kitchen appliance, computer, stove&#10;&#10;Description automatically generated">
            <a:extLst>
              <a:ext uri="{FF2B5EF4-FFF2-40B4-BE49-F238E27FC236}">
                <a16:creationId xmlns:a16="http://schemas.microsoft.com/office/drawing/2014/main" id="{52023560-3EB5-7166-FB2F-D3300C96DA2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989" y="4532370"/>
            <a:ext cx="903498" cy="289119"/>
          </a:xfrm>
          <a:prstGeom prst="rect">
            <a:avLst/>
          </a:prstGeom>
        </p:spPr>
      </p:pic>
      <p:pic>
        <p:nvPicPr>
          <p:cNvPr id="132" name="Picture 131" descr="Icon&#10;&#10;Description automatically generated">
            <a:extLst>
              <a:ext uri="{FF2B5EF4-FFF2-40B4-BE49-F238E27FC236}">
                <a16:creationId xmlns:a16="http://schemas.microsoft.com/office/drawing/2014/main" id="{086E231B-B4BC-A18F-B56E-BC01F22BC35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292">
            <a:off x="2831118" y="4290396"/>
            <a:ext cx="2971509" cy="1883952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496A8823-465B-4D04-D1FE-2ECBE1A6D028}"/>
              </a:ext>
            </a:extLst>
          </p:cNvPr>
          <p:cNvSpPr txBox="1"/>
          <p:nvPr/>
        </p:nvSpPr>
        <p:spPr>
          <a:xfrm>
            <a:off x="3212492" y="4700284"/>
            <a:ext cx="2222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>
                <a:solidFill>
                  <a:schemeClr val="bg1"/>
                </a:solidFill>
                <a:latin typeface="Myriad Pro" panose="020B0503030403020204" pitchFamily="34" charset="0"/>
              </a:rPr>
              <a:t>Graduate </a:t>
            </a:r>
          </a:p>
          <a:p>
            <a:pPr algn="ctr"/>
            <a:r>
              <a:rPr lang="en-US" sz="2000" b="1" i="1">
                <a:solidFill>
                  <a:schemeClr val="bg1"/>
                </a:solidFill>
                <a:latin typeface="Myriad Pro" panose="020B0503030403020204" pitchFamily="34" charset="0"/>
              </a:rPr>
              <a:t>Assistantships</a:t>
            </a:r>
          </a:p>
          <a:p>
            <a:pPr algn="ctr"/>
            <a:r>
              <a:rPr lang="en-US" sz="2000" b="1" i="1">
                <a:solidFill>
                  <a:schemeClr val="bg1"/>
                </a:solidFill>
                <a:latin typeface="Myriad Pro" panose="020B0503030403020204" pitchFamily="34" charset="0"/>
              </a:rPr>
              <a:t>Available!</a:t>
            </a:r>
          </a:p>
        </p:txBody>
      </p:sp>
    </p:spTree>
    <p:extLst>
      <p:ext uri="{BB962C8B-B14F-4D97-AF65-F5344CB8AC3E}">
        <p14:creationId xmlns:p14="http://schemas.microsoft.com/office/powerpoint/2010/main" val="1848826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366920-5DF6-8453-3833-228CB3F23B6C}"/>
              </a:ext>
            </a:extLst>
          </p:cNvPr>
          <p:cNvSpPr/>
          <p:nvPr/>
        </p:nvSpPr>
        <p:spPr>
          <a:xfrm rot="5400000">
            <a:off x="1122560" y="-88041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19373"/>
            <a:ext cx="700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Employment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2DB4CA-A355-CF8C-67AF-9F58CB446CFF}"/>
              </a:ext>
            </a:extLst>
          </p:cNvPr>
          <p:cNvSpPr txBox="1"/>
          <p:nvPr/>
        </p:nvSpPr>
        <p:spPr>
          <a:xfrm>
            <a:off x="533410" y="493560"/>
            <a:ext cx="6471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Applied Engineering, Safety &amp; Technology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E3EC5-F9B0-61F0-34B0-D9A24130EEB9}"/>
              </a:ext>
            </a:extLst>
          </p:cNvPr>
          <p:cNvSpPr txBox="1"/>
          <p:nvPr/>
        </p:nvSpPr>
        <p:spPr>
          <a:xfrm>
            <a:off x="524531" y="868495"/>
            <a:ext cx="4145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Myriad Pro Black" panose="020B0903030403020204" pitchFamily="34" charset="0"/>
              </a:rPr>
              <a:t>Getting you employed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F9ED0D6-8683-92A6-77A7-79B422183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560" y="1130105"/>
            <a:ext cx="5356403" cy="446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1A8F92F-BBBF-C8E4-F45B-70F667D0ACB5}"/>
              </a:ext>
            </a:extLst>
          </p:cNvPr>
          <p:cNvSpPr txBox="1"/>
          <p:nvPr/>
        </p:nvSpPr>
        <p:spPr>
          <a:xfrm>
            <a:off x="533408" y="1507688"/>
            <a:ext cx="4145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AEST wants you to be successful!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5620C4-38C5-24BB-74F9-66B9FB2DED8D}"/>
              </a:ext>
            </a:extLst>
          </p:cNvPr>
          <p:cNvSpPr txBox="1"/>
          <p:nvPr/>
        </p:nvSpPr>
        <p:spPr>
          <a:xfrm>
            <a:off x="524530" y="1877020"/>
            <a:ext cx="5148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Internships are available for most motivated students, and often result in full-time employment after graduation.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442E9B-0DE4-0FAB-3CAE-43127C181ADB}"/>
              </a:ext>
            </a:extLst>
          </p:cNvPr>
          <p:cNvSpPr txBox="1"/>
          <p:nvPr/>
        </p:nvSpPr>
        <p:spPr>
          <a:xfrm>
            <a:off x="533408" y="2905770"/>
            <a:ext cx="5148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Local companies regularly visit AEST for </a:t>
            </a:r>
            <a:b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</a:b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lunch-and-learn recruiting events and live interview sessions.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41FA6E-C5EB-13B3-BBC4-DC7811143A51}"/>
              </a:ext>
            </a:extLst>
          </p:cNvPr>
          <p:cNvSpPr txBox="1"/>
          <p:nvPr/>
        </p:nvSpPr>
        <p:spPr>
          <a:xfrm>
            <a:off x="533408" y="3934520"/>
            <a:ext cx="51483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AEST faculty members are familiar with regional employers and can be an amazing resource.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6395C0A-7656-056A-6038-7E8F49A82787}"/>
              </a:ext>
            </a:extLst>
          </p:cNvPr>
          <p:cNvSpPr txBox="1"/>
          <p:nvPr/>
        </p:nvSpPr>
        <p:spPr>
          <a:xfrm>
            <a:off x="533408" y="4686271"/>
            <a:ext cx="5148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Millersville University’s Career Services counselors are always available to help you prepare to land your perfect job!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01FF8E-8C9E-AB13-16D4-161286417C66}"/>
              </a:ext>
            </a:extLst>
          </p:cNvPr>
          <p:cNvSpPr txBox="1"/>
          <p:nvPr/>
        </p:nvSpPr>
        <p:spPr>
          <a:xfrm>
            <a:off x="6156960" y="4348480"/>
            <a:ext cx="1798320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 Nova"/>
                <a:cs typeface="Calibri"/>
              </a:rPr>
              <a:t>$</a:t>
            </a:r>
            <a:r>
              <a:rPr lang="en-US" sz="2000" b="1" dirty="0">
                <a:latin typeface="Arial Nova"/>
                <a:cs typeface="Calibri"/>
              </a:rPr>
              <a:t>65K</a:t>
            </a:r>
          </a:p>
        </p:txBody>
      </p:sp>
    </p:spTree>
    <p:extLst>
      <p:ext uri="{BB962C8B-B14F-4D97-AF65-F5344CB8AC3E}">
        <p14:creationId xmlns:p14="http://schemas.microsoft.com/office/powerpoint/2010/main" val="28648936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close-up of a key chain&#10;&#10;Description automatically generated with low confidence">
            <a:extLst>
              <a:ext uri="{FF2B5EF4-FFF2-40B4-BE49-F238E27FC236}">
                <a16:creationId xmlns:a16="http://schemas.microsoft.com/office/drawing/2014/main" id="{76C9335E-BD78-D2D2-6443-75F64710FB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2899" y="0"/>
            <a:ext cx="319403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366920-5DF6-8453-3833-228CB3F23B6C}"/>
              </a:ext>
            </a:extLst>
          </p:cNvPr>
          <p:cNvSpPr/>
          <p:nvPr/>
        </p:nvSpPr>
        <p:spPr>
          <a:xfrm rot="5400000">
            <a:off x="1122560" y="-88041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19373"/>
            <a:ext cx="700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Get Involved!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2DB4CA-A355-CF8C-67AF-9F58CB446CFF}"/>
              </a:ext>
            </a:extLst>
          </p:cNvPr>
          <p:cNvSpPr txBox="1"/>
          <p:nvPr/>
        </p:nvSpPr>
        <p:spPr>
          <a:xfrm>
            <a:off x="533410" y="493560"/>
            <a:ext cx="6471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Student Organizations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E3EC5-F9B0-61F0-34B0-D9A24130EEB9}"/>
              </a:ext>
            </a:extLst>
          </p:cNvPr>
          <p:cNvSpPr txBox="1"/>
          <p:nvPr/>
        </p:nvSpPr>
        <p:spPr>
          <a:xfrm>
            <a:off x="524531" y="868495"/>
            <a:ext cx="491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accent4"/>
                </a:solidFill>
                <a:latin typeface="Myriad Pro" panose="020B0503030403020204" pitchFamily="34" charset="0"/>
              </a:rPr>
              <a:t>AEST has a variety of student organizations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5BA6E-519E-1986-D66E-FE83BF7369B7}"/>
              </a:ext>
            </a:extLst>
          </p:cNvPr>
          <p:cNvSpPr txBox="1"/>
          <p:nvPr/>
        </p:nvSpPr>
        <p:spPr>
          <a:xfrm>
            <a:off x="586678" y="1263172"/>
            <a:ext cx="849518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America Society of Safety Professionals Student Section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Association of Technology Management &amp; Applied Engineering Student Chapter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CADD Club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Construction Club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Marauder Graphics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National Society for Black Engineers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Society of Manufacturing Engineers</a:t>
            </a:r>
          </a:p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Technology &amp; Engineering Education Collegiate Association</a:t>
            </a:r>
          </a:p>
          <a:p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BE08F917-ED9A-4D66-EC17-93D342CBAC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181" t="9241" r="10514" b="10204"/>
          <a:stretch/>
        </p:blipFill>
        <p:spPr>
          <a:xfrm>
            <a:off x="857110" y="3926736"/>
            <a:ext cx="1127557" cy="1145339"/>
          </a:xfrm>
          <a:prstGeom prst="rect">
            <a:avLst/>
          </a:prstGeom>
        </p:spPr>
      </p:pic>
      <p:pic>
        <p:nvPicPr>
          <p:cNvPr id="5" name="Picture 4" descr="ATMAE-logo-web-300x128.png">
            <a:extLst>
              <a:ext uri="{FF2B5EF4-FFF2-40B4-BE49-F238E27FC236}">
                <a16:creationId xmlns:a16="http://schemas.microsoft.com/office/drawing/2014/main" id="{ABABEA59-CA99-B691-0F50-B6760569FAD5}"/>
              </a:ext>
            </a:extLst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09556" y="4128892"/>
            <a:ext cx="2584979" cy="741027"/>
          </a:xfrm>
          <a:prstGeom prst="rect">
            <a:avLst/>
          </a:prstGeom>
        </p:spPr>
      </p:pic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8B51499E-B294-0F8A-3281-7112EECDD1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99" y="5308660"/>
            <a:ext cx="1772391" cy="754982"/>
          </a:xfrm>
          <a:prstGeom prst="rect">
            <a:avLst/>
          </a:prstGeom>
        </p:spPr>
      </p:pic>
      <p:pic>
        <p:nvPicPr>
          <p:cNvPr id="10" name="Picture 9" descr="sme_r.jpg">
            <a:extLst>
              <a:ext uri="{FF2B5EF4-FFF2-40B4-BE49-F238E27FC236}">
                <a16:creationId xmlns:a16="http://schemas.microsoft.com/office/drawing/2014/main" id="{76C9A0AC-0B92-80CB-8679-FE09B0F9139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8925" y="5245118"/>
            <a:ext cx="2208282" cy="882067"/>
          </a:xfrm>
          <a:prstGeom prst="rect">
            <a:avLst/>
          </a:prstGeom>
        </p:spPr>
      </p:pic>
      <p:pic>
        <p:nvPicPr>
          <p:cNvPr id="11" name="Picture 10" descr="TEECA-logo.jpg">
            <a:extLst>
              <a:ext uri="{FF2B5EF4-FFF2-40B4-BE49-F238E27FC236}">
                <a16:creationId xmlns:a16="http://schemas.microsoft.com/office/drawing/2014/main" id="{3083E133-D1E8-2140-E723-0A8100D36AFF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93184" y="5434391"/>
            <a:ext cx="2201288" cy="503521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5C33EC3B-D1EF-539D-976D-2DCD32574B0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5866" y="3938326"/>
            <a:ext cx="1122159" cy="1122159"/>
          </a:xfrm>
          <a:prstGeom prst="rect">
            <a:avLst/>
          </a:prstGeom>
        </p:spPr>
      </p:pic>
      <p:pic>
        <p:nvPicPr>
          <p:cNvPr id="14" name="Picture 13" descr="Shape&#10;&#10;Description automatically generated with medium confidence">
            <a:extLst>
              <a:ext uri="{FF2B5EF4-FFF2-40B4-BE49-F238E27FC236}">
                <a16:creationId xmlns:a16="http://schemas.microsoft.com/office/drawing/2014/main" id="{DDBD1880-8220-7BA8-CC45-A1BDD27DBD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667" y="5388971"/>
            <a:ext cx="2208281" cy="594361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04ED5698-1782-CC9B-81CF-53FF649B0D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424" y="3909490"/>
            <a:ext cx="1001553" cy="117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81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366920-5DF6-8453-3833-228CB3F23B6C}"/>
              </a:ext>
            </a:extLst>
          </p:cNvPr>
          <p:cNvSpPr/>
          <p:nvPr/>
        </p:nvSpPr>
        <p:spPr>
          <a:xfrm rot="5400000">
            <a:off x="1122560" y="-88041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19373"/>
            <a:ext cx="700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Next Steps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2DB4CA-A355-CF8C-67AF-9F58CB446CFF}"/>
              </a:ext>
            </a:extLst>
          </p:cNvPr>
          <p:cNvSpPr txBox="1"/>
          <p:nvPr/>
        </p:nvSpPr>
        <p:spPr>
          <a:xfrm>
            <a:off x="533409" y="493560"/>
            <a:ext cx="7012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Thank you for coming to preview AEST today!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E3EC5-F9B0-61F0-34B0-D9A24130EEB9}"/>
              </a:ext>
            </a:extLst>
          </p:cNvPr>
          <p:cNvSpPr txBox="1"/>
          <p:nvPr/>
        </p:nvSpPr>
        <p:spPr>
          <a:xfrm>
            <a:off x="524531" y="895129"/>
            <a:ext cx="491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>
                <a:solidFill>
                  <a:schemeClr val="accent4"/>
                </a:solidFill>
                <a:latin typeface="Myriad Pro" panose="020B0503030403020204" pitchFamily="34" charset="0"/>
              </a:rPr>
              <a:t>A tour of Osburn Hall will begin shortly.</a:t>
            </a:r>
          </a:p>
        </p:txBody>
      </p:sp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F215E06D-75BD-C340-E4A7-3BECE9F9D2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18" y="1577896"/>
            <a:ext cx="3696380" cy="3234332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4C707E04-B3BC-4953-7A46-FAE68C668588}"/>
              </a:ext>
            </a:extLst>
          </p:cNvPr>
          <p:cNvSpPr/>
          <p:nvPr/>
        </p:nvSpPr>
        <p:spPr>
          <a:xfrm rot="5400000">
            <a:off x="1159546" y="756810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5709CE0-91C8-98E6-E340-7EFC2912F16F}"/>
              </a:ext>
            </a:extLst>
          </p:cNvPr>
          <p:cNvGrpSpPr/>
          <p:nvPr/>
        </p:nvGrpSpPr>
        <p:grpSpPr>
          <a:xfrm>
            <a:off x="586678" y="1630066"/>
            <a:ext cx="7012609" cy="523220"/>
            <a:chOff x="586678" y="1630066"/>
            <a:chExt cx="7012609" cy="52322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8C5056E-BB5C-5AF4-0D51-2B5DBCC1B46A}"/>
                </a:ext>
              </a:extLst>
            </p:cNvPr>
            <p:cNvSpPr/>
            <p:nvPr/>
          </p:nvSpPr>
          <p:spPr>
            <a:xfrm>
              <a:off x="623664" y="1704513"/>
              <a:ext cx="1746674" cy="4108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C3DA715-999A-49D6-24FF-930E67D1D914}"/>
                </a:ext>
              </a:extLst>
            </p:cNvPr>
            <p:cNvSpPr txBox="1"/>
            <p:nvPr/>
          </p:nvSpPr>
          <p:spPr>
            <a:xfrm>
              <a:off x="586678" y="1630066"/>
              <a:ext cx="70126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/>
                <a:t>Next Steps: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AADAED9D-0FA0-34CB-DA34-357A9A8763CD}"/>
              </a:ext>
            </a:extLst>
          </p:cNvPr>
          <p:cNvSpPr txBox="1"/>
          <p:nvPr/>
        </p:nvSpPr>
        <p:spPr>
          <a:xfrm>
            <a:off x="623664" y="2261779"/>
            <a:ext cx="8495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b="1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Ask questions: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your tour guide or any staff member</a:t>
            </a:r>
            <a:b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</a:b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       will be happy to assist you.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6881BB-57BB-E518-D259-12D353F73EA4}"/>
              </a:ext>
            </a:extLst>
          </p:cNvPr>
          <p:cNvSpPr txBox="1"/>
          <p:nvPr/>
        </p:nvSpPr>
        <p:spPr>
          <a:xfrm>
            <a:off x="586676" y="3771427"/>
            <a:ext cx="8495183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Start </a:t>
            </a:r>
            <a:r>
              <a:rPr lang="en-US" b="1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the application process: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visit the MU admissions</a:t>
            </a:r>
            <a:b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</a:b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       page and follow the instructions.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</a:rPr>
              <a:t>                   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millersville.edu/admissions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13476DB-46EC-C186-3C1B-C875463416CD}"/>
              </a:ext>
            </a:extLst>
          </p:cNvPr>
          <p:cNvSpPr txBox="1"/>
          <p:nvPr/>
        </p:nvSpPr>
        <p:spPr>
          <a:xfrm>
            <a:off x="586677" y="3016603"/>
            <a:ext cx="849518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Get to know us: </a:t>
            </a:r>
            <a:r>
              <a:rPr lang="en-US" sz="1800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visit the AEST Web site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 panose="020B0503030403020204" pitchFamily="34" charset="0"/>
              </a:rPr>
              <a:t>.</a:t>
            </a:r>
          </a:p>
          <a:p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</a:rPr>
              <a:t>                   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millersville.edu/aest</a:t>
            </a:r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Myriad Pro" panose="020B0503030403020204" pitchFamily="34" charset="0"/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EEB9D3E-3A13-A463-096A-E49D57A8FD0B}"/>
              </a:ext>
            </a:extLst>
          </p:cNvPr>
          <p:cNvSpPr txBox="1"/>
          <p:nvPr/>
        </p:nvSpPr>
        <p:spPr>
          <a:xfrm>
            <a:off x="586676" y="4895581"/>
            <a:ext cx="849518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800" b="1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</a:rPr>
              <a:t>Come back and see us again: </a:t>
            </a:r>
            <a:r>
              <a:rPr lang="en-US" sz="1800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</a:rPr>
              <a:t>in-person tours are available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</a:rPr>
              <a:t>.</a:t>
            </a:r>
            <a:br>
              <a:rPr lang="en-US">
                <a:latin typeface="Myriad Pro" panose="020B0503030403020204" pitchFamily="34" charset="0"/>
              </a:rPr>
            </a:b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</a:rPr>
              <a:t>       Please email us at </a:t>
            </a:r>
            <a:r>
              <a:rPr lang="en-US">
                <a:solidFill>
                  <a:schemeClr val="tx1">
                    <a:lumMod val="95000"/>
                    <a:lumOff val="5000"/>
                  </a:schemeClr>
                </a:solidFill>
                <a:latin typeface="Myriad Pr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AEST@millersville.edu</a:t>
            </a:r>
            <a:endParaRPr lang="en-US">
              <a:solidFill>
                <a:schemeClr val="tx1">
                  <a:lumMod val="95000"/>
                  <a:lumOff val="5000"/>
                </a:schemeClr>
              </a:solidFill>
              <a:latin typeface="Myriad Pro" panose="020B0503030403020204" pitchFamily="34" charset="0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  <p:extLst>
      <p:ext uri="{BB962C8B-B14F-4D97-AF65-F5344CB8AC3E}">
        <p14:creationId xmlns:p14="http://schemas.microsoft.com/office/powerpoint/2010/main" val="1514903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A picture containing icon&#10;&#10;Description automatically generated">
            <a:extLst>
              <a:ext uri="{FF2B5EF4-FFF2-40B4-BE49-F238E27FC236}">
                <a16:creationId xmlns:a16="http://schemas.microsoft.com/office/drawing/2014/main" id="{AA37C81B-4CA5-8FEB-738B-09769CAFA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661" y="3618872"/>
            <a:ext cx="3204397" cy="1947607"/>
          </a:xfrm>
          <a:prstGeom prst="rect">
            <a:avLst/>
          </a:prstGeom>
        </p:spPr>
      </p:pic>
      <p:pic>
        <p:nvPicPr>
          <p:cNvPr id="54" name="Picture 53" descr="A picture containing icon&#10;&#10;Description automatically generated">
            <a:extLst>
              <a:ext uri="{FF2B5EF4-FFF2-40B4-BE49-F238E27FC236}">
                <a16:creationId xmlns:a16="http://schemas.microsoft.com/office/drawing/2014/main" id="{01765E6C-79F3-6871-7319-E316446703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784" y="1490455"/>
            <a:ext cx="3204397" cy="1947607"/>
          </a:xfrm>
          <a:prstGeom prst="rect">
            <a:avLst/>
          </a:prstGeom>
        </p:spPr>
      </p:pic>
      <p:pic>
        <p:nvPicPr>
          <p:cNvPr id="57" name="Picture 56" descr="A picture containing icon&#10;&#10;Description automatically generated">
            <a:extLst>
              <a:ext uri="{FF2B5EF4-FFF2-40B4-BE49-F238E27FC236}">
                <a16:creationId xmlns:a16="http://schemas.microsoft.com/office/drawing/2014/main" id="{60CED13E-AA44-A96B-8308-AA7C0C162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150" y="3624314"/>
            <a:ext cx="3204397" cy="194760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366920-5DF6-8453-3833-228CB3F23B6C}"/>
              </a:ext>
            </a:extLst>
          </p:cNvPr>
          <p:cNvSpPr/>
          <p:nvPr/>
        </p:nvSpPr>
        <p:spPr>
          <a:xfrm rot="5400000">
            <a:off x="1122560" y="-88041"/>
            <a:ext cx="45719" cy="11174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19373"/>
            <a:ext cx="700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Bachelor’s Degrees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2DB4CA-A355-CF8C-67AF-9F58CB446CFF}"/>
              </a:ext>
            </a:extLst>
          </p:cNvPr>
          <p:cNvSpPr txBox="1"/>
          <p:nvPr/>
        </p:nvSpPr>
        <p:spPr>
          <a:xfrm>
            <a:off x="533410" y="493560"/>
            <a:ext cx="6471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Applied Engineering, Safety &amp; Technology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DE3EC5-F9B0-61F0-34B0-D9A24130EEB9}"/>
              </a:ext>
            </a:extLst>
          </p:cNvPr>
          <p:cNvSpPr txBox="1"/>
          <p:nvPr/>
        </p:nvSpPr>
        <p:spPr>
          <a:xfrm>
            <a:off x="524532" y="868495"/>
            <a:ext cx="3355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solidFill>
                  <a:schemeClr val="accent4"/>
                </a:solidFill>
                <a:latin typeface="Myriad Pro Black" panose="020B0903030403020204" pitchFamily="34" charset="0"/>
              </a:rPr>
              <a:t>Bachelor’s Degrees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54E3084-95B0-02AE-F924-2D2410B56B54}"/>
              </a:ext>
            </a:extLst>
          </p:cNvPr>
          <p:cNvGrpSpPr/>
          <p:nvPr/>
        </p:nvGrpSpPr>
        <p:grpSpPr>
          <a:xfrm>
            <a:off x="4468621" y="1490556"/>
            <a:ext cx="3204397" cy="1947607"/>
            <a:chOff x="4070424" y="1524000"/>
            <a:chExt cx="3204397" cy="1947607"/>
          </a:xfrm>
        </p:grpSpPr>
        <p:pic>
          <p:nvPicPr>
            <p:cNvPr id="44" name="Picture 4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2E2EC093-0FAD-68F0-C56A-093F46863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0424" y="1524000"/>
              <a:ext cx="3204397" cy="1947607"/>
            </a:xfrm>
            <a:prstGeom prst="rect">
              <a:avLst/>
            </a:prstGeom>
          </p:spPr>
        </p:pic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C19B6088-3468-5790-1188-FA559CA90333}"/>
                </a:ext>
              </a:extLst>
            </p:cNvPr>
            <p:cNvGrpSpPr/>
            <p:nvPr/>
          </p:nvGrpSpPr>
          <p:grpSpPr>
            <a:xfrm>
              <a:off x="4244739" y="1529583"/>
              <a:ext cx="2777959" cy="1360984"/>
              <a:chOff x="6034542" y="1336559"/>
              <a:chExt cx="2777959" cy="1360984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2C63483-53A8-06C3-574E-7542B9DC38B3}"/>
                  </a:ext>
                </a:extLst>
              </p:cNvPr>
              <p:cNvSpPr txBox="1"/>
              <p:nvPr/>
            </p:nvSpPr>
            <p:spPr>
              <a:xfrm>
                <a:off x="6034542" y="2051212"/>
                <a:ext cx="2777959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i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Applied Engineering &amp; </a:t>
                </a:r>
                <a:br>
                  <a:rPr lang="en-US" i="0">
                    <a:solidFill>
                      <a:schemeClr val="tx1"/>
                    </a:solidFill>
                    <a:latin typeface="Myriad Pro" panose="020B0503030403020204" pitchFamily="34" charset="0"/>
                  </a:rPr>
                </a:br>
                <a:r>
                  <a:rPr lang="en-US" i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Technology Management</a:t>
                </a:r>
              </a:p>
            </p:txBody>
          </p: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97FD667A-8027-C783-B5A0-B7744E673D11}"/>
                  </a:ext>
                </a:extLst>
              </p:cNvPr>
              <p:cNvGrpSpPr/>
              <p:nvPr/>
            </p:nvGrpSpPr>
            <p:grpSpPr>
              <a:xfrm>
                <a:off x="6486684" y="1336559"/>
                <a:ext cx="1952687" cy="804138"/>
                <a:chOff x="834632" y="2511044"/>
                <a:chExt cx="1952687" cy="804138"/>
              </a:xfrm>
            </p:grpSpPr>
            <p:pic>
              <p:nvPicPr>
                <p:cNvPr id="6" name="Picture 5" descr="A person in a garment&#10;&#10;Description automatically generated with low confidence">
                  <a:extLst>
                    <a:ext uri="{FF2B5EF4-FFF2-40B4-BE49-F238E27FC236}">
                      <a16:creationId xmlns:a16="http://schemas.microsoft.com/office/drawing/2014/main" id="{7C8A6674-42DD-6AA5-FB84-149717AA37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4632" y="2511044"/>
                  <a:ext cx="495908" cy="688019"/>
                </a:xfrm>
                <a:prstGeom prst="rect">
                  <a:avLst/>
                </a:prstGeom>
              </p:spPr>
            </p:pic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EA7F5FB3-51E2-877F-624E-783CC1802E42}"/>
                    </a:ext>
                  </a:extLst>
                </p:cNvPr>
                <p:cNvSpPr txBox="1"/>
                <p:nvPr/>
              </p:nvSpPr>
              <p:spPr>
                <a:xfrm>
                  <a:off x="1082586" y="2668851"/>
                  <a:ext cx="170473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>
                      <a:latin typeface="Myriad Pro Black" panose="020B0903030403020204" pitchFamily="34" charset="0"/>
                    </a:rPr>
                    <a:t>AETM</a:t>
                  </a:r>
                </a:p>
              </p:txBody>
            </p:sp>
          </p:grpSp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BE16C8F-4451-B90F-3349-4EA1075700BA}"/>
              </a:ext>
            </a:extLst>
          </p:cNvPr>
          <p:cNvGrpSpPr/>
          <p:nvPr/>
        </p:nvGrpSpPr>
        <p:grpSpPr>
          <a:xfrm>
            <a:off x="1080412" y="1492209"/>
            <a:ext cx="3204397" cy="1947607"/>
            <a:chOff x="734177" y="1705281"/>
            <a:chExt cx="3204397" cy="1947607"/>
          </a:xfrm>
        </p:grpSpPr>
        <p:pic>
          <p:nvPicPr>
            <p:cNvPr id="53" name="Picture 5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F7E2F8C4-14DF-82CA-1120-A7C07327B6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177" y="1705281"/>
              <a:ext cx="3204397" cy="1947607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189003F-1EED-3BFC-CC15-8C906ABB40F3}"/>
                </a:ext>
              </a:extLst>
            </p:cNvPr>
            <p:cNvGrpSpPr/>
            <p:nvPr/>
          </p:nvGrpSpPr>
          <p:grpSpPr>
            <a:xfrm>
              <a:off x="930734" y="1705281"/>
              <a:ext cx="2777959" cy="1384814"/>
              <a:chOff x="542288" y="4065252"/>
              <a:chExt cx="2777959" cy="1384814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09C5F32E-1F07-6732-785D-57D4AB583ADA}"/>
                  </a:ext>
                </a:extLst>
              </p:cNvPr>
              <p:cNvGrpSpPr/>
              <p:nvPr/>
            </p:nvGrpSpPr>
            <p:grpSpPr>
              <a:xfrm>
                <a:off x="972679" y="4065252"/>
                <a:ext cx="1952687" cy="804138"/>
                <a:chOff x="834632" y="2511044"/>
                <a:chExt cx="1952687" cy="804138"/>
              </a:xfrm>
            </p:grpSpPr>
            <p:pic>
              <p:nvPicPr>
                <p:cNvPr id="31" name="Picture 30" descr="A person in a garment&#10;&#10;Description automatically generated with low confidence">
                  <a:extLst>
                    <a:ext uri="{FF2B5EF4-FFF2-40B4-BE49-F238E27FC236}">
                      <a16:creationId xmlns:a16="http://schemas.microsoft.com/office/drawing/2014/main" id="{5158049B-AD5F-EFEA-AF05-07479AF452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4632" y="2511044"/>
                  <a:ext cx="495908" cy="688019"/>
                </a:xfrm>
                <a:prstGeom prst="rect">
                  <a:avLst/>
                </a:prstGeom>
              </p:spPr>
            </p:pic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BB1D15E-0DAB-0C80-5B50-218480869C1C}"/>
                    </a:ext>
                  </a:extLst>
                </p:cNvPr>
                <p:cNvSpPr txBox="1"/>
                <p:nvPr/>
              </p:nvSpPr>
              <p:spPr>
                <a:xfrm>
                  <a:off x="1082586" y="2668851"/>
                  <a:ext cx="170473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>
                      <a:latin typeface="Myriad Pro Black" panose="020B0903030403020204" pitchFamily="34" charset="0"/>
                    </a:rPr>
                    <a:t>TECE</a:t>
                  </a:r>
                </a:p>
              </p:txBody>
            </p:sp>
          </p:grp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CE95A7E-5215-9E12-0FB3-091871EB2B69}"/>
                  </a:ext>
                </a:extLst>
              </p:cNvPr>
              <p:cNvSpPr txBox="1"/>
              <p:nvPr/>
            </p:nvSpPr>
            <p:spPr>
              <a:xfrm>
                <a:off x="542288" y="4803735"/>
                <a:ext cx="2777959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i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Technology &amp;</a:t>
                </a:r>
                <a:br>
                  <a:rPr lang="en-US" i="0">
                    <a:solidFill>
                      <a:schemeClr val="tx1"/>
                    </a:solidFill>
                    <a:latin typeface="Myriad Pro" panose="020B0503030403020204" pitchFamily="34" charset="0"/>
                  </a:rPr>
                </a:br>
                <a:r>
                  <a:rPr lang="en-US" i="0">
                    <a:solidFill>
                      <a:schemeClr val="tx1"/>
                    </a:solidFill>
                    <a:latin typeface="Myriad Pro" panose="020B0503030403020204" pitchFamily="34" charset="0"/>
                  </a:rPr>
                  <a:t>Engineering Education</a:t>
                </a:r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24C9FCD-7C99-3324-B921-D6D3A99E3679}"/>
              </a:ext>
            </a:extLst>
          </p:cNvPr>
          <p:cNvGrpSpPr/>
          <p:nvPr/>
        </p:nvGrpSpPr>
        <p:grpSpPr>
          <a:xfrm>
            <a:off x="8036371" y="1487804"/>
            <a:ext cx="2777959" cy="1357490"/>
            <a:chOff x="4889595" y="3995199"/>
            <a:chExt cx="2777959" cy="135749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0B84A34-2842-2AD5-BECF-625DF66A13E4}"/>
                </a:ext>
              </a:extLst>
            </p:cNvPr>
            <p:cNvSpPr txBox="1"/>
            <p:nvPr/>
          </p:nvSpPr>
          <p:spPr>
            <a:xfrm>
              <a:off x="4889595" y="4706358"/>
              <a:ext cx="277795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i="0">
                  <a:solidFill>
                    <a:schemeClr val="tx1"/>
                  </a:solidFill>
                  <a:latin typeface="Myriad Pro" panose="020B0503030403020204" pitchFamily="34" charset="0"/>
                </a:rPr>
                <a:t>Occupational Safety &amp; Environmental Health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1EE29944-86FC-9EFD-0E29-0D810F8A1B99}"/>
                </a:ext>
              </a:extLst>
            </p:cNvPr>
            <p:cNvGrpSpPr/>
            <p:nvPr/>
          </p:nvGrpSpPr>
          <p:grpSpPr>
            <a:xfrm>
              <a:off x="5327422" y="3995199"/>
              <a:ext cx="1952687" cy="804138"/>
              <a:chOff x="834632" y="2511044"/>
              <a:chExt cx="1952687" cy="804138"/>
            </a:xfrm>
          </p:grpSpPr>
          <p:pic>
            <p:nvPicPr>
              <p:cNvPr id="34" name="Picture 33" descr="A person in a garment&#10;&#10;Description automatically generated with low confidence">
                <a:extLst>
                  <a:ext uri="{FF2B5EF4-FFF2-40B4-BE49-F238E27FC236}">
                    <a16:creationId xmlns:a16="http://schemas.microsoft.com/office/drawing/2014/main" id="{3BDF4752-6801-8B12-8193-DAFC469C5C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632" y="2511044"/>
                <a:ext cx="495908" cy="688019"/>
              </a:xfrm>
              <a:prstGeom prst="rect">
                <a:avLst/>
              </a:prstGeom>
            </p:spPr>
          </p:pic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8FF8977-1158-86DC-CF62-1C55F8DE9091}"/>
                  </a:ext>
                </a:extLst>
              </p:cNvPr>
              <p:cNvSpPr txBox="1"/>
              <p:nvPr/>
            </p:nvSpPr>
            <p:spPr>
              <a:xfrm>
                <a:off x="1082586" y="2668851"/>
                <a:ext cx="170473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>
                    <a:latin typeface="Myriad Pro Black" panose="020B0903030403020204" pitchFamily="34" charset="0"/>
                  </a:rPr>
                  <a:t>OSEH</a:t>
                </a:r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B5B3E61-31E4-D05B-9249-4EE61A79DB83}"/>
              </a:ext>
            </a:extLst>
          </p:cNvPr>
          <p:cNvGrpSpPr/>
          <p:nvPr/>
        </p:nvGrpSpPr>
        <p:grpSpPr>
          <a:xfrm>
            <a:off x="2835651" y="3624314"/>
            <a:ext cx="3164140" cy="1363720"/>
            <a:chOff x="8441182" y="2178703"/>
            <a:chExt cx="3164140" cy="136372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E242D52-991C-9B69-96D1-7C24235B90EE}"/>
                </a:ext>
              </a:extLst>
            </p:cNvPr>
            <p:cNvSpPr txBox="1"/>
            <p:nvPr/>
          </p:nvSpPr>
          <p:spPr>
            <a:xfrm>
              <a:off x="8441182" y="2896092"/>
              <a:ext cx="316414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i="0">
                  <a:solidFill>
                    <a:schemeClr val="tx1"/>
                  </a:solidFill>
                  <a:latin typeface="Myriad Pro" panose="020B0503030403020204" pitchFamily="34" charset="0"/>
                </a:rPr>
                <a:t>Automation &amp; Robotics Engineering Technology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2F8E5F5-9781-DCD8-4E6B-07050980D64A}"/>
                </a:ext>
              </a:extLst>
            </p:cNvPr>
            <p:cNvGrpSpPr/>
            <p:nvPr/>
          </p:nvGrpSpPr>
          <p:grpSpPr>
            <a:xfrm>
              <a:off x="9046908" y="2178703"/>
              <a:ext cx="1952687" cy="804139"/>
              <a:chOff x="834632" y="2511044"/>
              <a:chExt cx="1952687" cy="804138"/>
            </a:xfrm>
          </p:grpSpPr>
          <p:pic>
            <p:nvPicPr>
              <p:cNvPr id="25" name="Picture 24" descr="A person in a garment&#10;&#10;Description automatically generated with low confidence">
                <a:extLst>
                  <a:ext uri="{FF2B5EF4-FFF2-40B4-BE49-F238E27FC236}">
                    <a16:creationId xmlns:a16="http://schemas.microsoft.com/office/drawing/2014/main" id="{65C05404-8764-55B1-711A-CF0E54C4C7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632" y="2511044"/>
                <a:ext cx="495908" cy="688019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50AD47D0-65DA-C148-C501-7D575DA5F9EC}"/>
                  </a:ext>
                </a:extLst>
              </p:cNvPr>
              <p:cNvSpPr txBox="1"/>
              <p:nvPr/>
            </p:nvSpPr>
            <p:spPr>
              <a:xfrm>
                <a:off x="1082586" y="2668851"/>
                <a:ext cx="1704733" cy="6463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algn="ctr"/>
                <a:r>
                  <a:rPr lang="en-US" sz="3600">
                    <a:latin typeface="Myriad Pro Black"/>
                  </a:rPr>
                  <a:t>AURO</a:t>
                </a:r>
                <a:endParaRPr lang="en-US" sz="3600">
                  <a:latin typeface="Myriad Pro Black" panose="020B0903030403020204" pitchFamily="34" charset="0"/>
                </a:endParaRPr>
              </a:p>
            </p:txBody>
          </p:sp>
        </p:grp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E5AD989-CCAF-49F9-E06E-A2D673ABFB02}"/>
              </a:ext>
            </a:extLst>
          </p:cNvPr>
          <p:cNvGrpSpPr/>
          <p:nvPr/>
        </p:nvGrpSpPr>
        <p:grpSpPr>
          <a:xfrm>
            <a:off x="6523023" y="3615436"/>
            <a:ext cx="2492406" cy="1359594"/>
            <a:chOff x="4059314" y="1535641"/>
            <a:chExt cx="2492406" cy="135959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441B80B-6A76-AD5E-15F2-E82B1A0ED90A}"/>
                </a:ext>
              </a:extLst>
            </p:cNvPr>
            <p:cNvSpPr txBox="1"/>
            <p:nvPr/>
          </p:nvSpPr>
          <p:spPr>
            <a:xfrm>
              <a:off x="4059314" y="2248904"/>
              <a:ext cx="249240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en-US" i="0">
                  <a:solidFill>
                    <a:schemeClr val="tx1"/>
                  </a:solidFill>
                  <a:latin typeface="Myriad Pro" panose="020B0503030403020204" pitchFamily="34" charset="0"/>
                </a:rPr>
                <a:t>Manufacturing </a:t>
              </a:r>
              <a:br>
                <a:rPr lang="en-US" i="0">
                  <a:solidFill>
                    <a:schemeClr val="tx1"/>
                  </a:solidFill>
                  <a:latin typeface="Myriad Pro" panose="020B0503030403020204" pitchFamily="34" charset="0"/>
                </a:rPr>
              </a:br>
              <a:r>
                <a:rPr lang="en-US" i="0">
                  <a:solidFill>
                    <a:schemeClr val="tx1"/>
                  </a:solidFill>
                  <a:latin typeface="Myriad Pro" panose="020B0503030403020204" pitchFamily="34" charset="0"/>
                </a:rPr>
                <a:t>Engineering Technology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28AE3D7-F9C1-5902-42A4-981FE0BAA5E6}"/>
                </a:ext>
              </a:extLst>
            </p:cNvPr>
            <p:cNvGrpSpPr/>
            <p:nvPr/>
          </p:nvGrpSpPr>
          <p:grpSpPr>
            <a:xfrm>
              <a:off x="4351079" y="1535641"/>
              <a:ext cx="1952687" cy="804138"/>
              <a:chOff x="834632" y="2511044"/>
              <a:chExt cx="1952687" cy="804138"/>
            </a:xfrm>
          </p:grpSpPr>
          <p:pic>
            <p:nvPicPr>
              <p:cNvPr id="28" name="Picture 27" descr="A person in a garment&#10;&#10;Description automatically generated with low confidence">
                <a:extLst>
                  <a:ext uri="{FF2B5EF4-FFF2-40B4-BE49-F238E27FC236}">
                    <a16:creationId xmlns:a16="http://schemas.microsoft.com/office/drawing/2014/main" id="{A03DDDF8-B4DE-7A43-6B13-7777345FE1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4632" y="2511044"/>
                <a:ext cx="495908" cy="688019"/>
              </a:xfrm>
              <a:prstGeom prst="rect">
                <a:avLst/>
              </a:prstGeom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E68B7CCF-E0BB-AB2A-484E-41E8B75D761E}"/>
                  </a:ext>
                </a:extLst>
              </p:cNvPr>
              <p:cNvSpPr txBox="1"/>
              <p:nvPr/>
            </p:nvSpPr>
            <p:spPr>
              <a:xfrm>
                <a:off x="1082586" y="2668851"/>
                <a:ext cx="170473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>
                    <a:latin typeface="Myriad Pro Black" panose="020B0903030403020204" pitchFamily="34" charset="0"/>
                  </a:rPr>
                  <a:t>MFET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366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Technology &amp; Engineering Education Teacher Preparation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80" y="213065"/>
            <a:ext cx="498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Myriad Pro Black" panose="020B0903030403020204" pitchFamily="34" charset="0"/>
              </a:rPr>
              <a:t>Technology &amp; Engineering Education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89185"/>
            <a:ext cx="489159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dirty="0">
                <a:latin typeface="Myriad Pro"/>
              </a:rPr>
              <a:t>4-year program for students who are seeking Pennsylvania   </a:t>
            </a:r>
            <a:br>
              <a:rPr lang="en-US" sz="1400" dirty="0">
                <a:latin typeface="Myriad Pro"/>
              </a:rPr>
            </a:br>
            <a:r>
              <a:rPr lang="en-US" sz="1400" dirty="0">
                <a:latin typeface="Myriad Pro"/>
              </a:rPr>
              <a:t>       certification to teach Technology &amp; Engineering Education.</a:t>
            </a:r>
            <a:endParaRPr lang="en-US" sz="1400" dirty="0">
              <a:solidFill>
                <a:schemeClr val="accent4"/>
              </a:solidFill>
              <a:latin typeface="Webdings"/>
              <a:sym typeface="Webding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A47B8-F2C7-D267-B47C-BF2A4EE8AA56}"/>
              </a:ext>
            </a:extLst>
          </p:cNvPr>
          <p:cNvSpPr txBox="1"/>
          <p:nvPr/>
        </p:nvSpPr>
        <p:spPr>
          <a:xfrm>
            <a:off x="3426780" y="1155172"/>
            <a:ext cx="4891596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Pre-K through grade 12 certification earned in Technology &amp;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Engineering Education and STEM Education.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712345" y="2040811"/>
            <a:ext cx="49788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>
                <a:latin typeface="Myriad Pro" panose="020B0503030403020204" pitchFamily="34" charset="0"/>
              </a:rPr>
              <a:t>Concentrations: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latin typeface="Myriad Pro" panose="020B0503030403020204" pitchFamily="34" charset="0"/>
              </a:rPr>
              <a:t>Standard Technology &amp; Engineering Education Certification.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latin typeface="Myriad Pro" panose="020B0503030403020204" pitchFamily="34" charset="0"/>
              </a:rPr>
              <a:t>Engineering Design Education (deeper emphasis in STEM Education).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80" y="3198684"/>
            <a:ext cx="5442012" cy="30008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350" b="1" dirty="0">
                <a:solidFill>
                  <a:schemeClr val="accent4"/>
                </a:solidFill>
                <a:latin typeface="Myriad Pro"/>
              </a:rPr>
              <a:t>One of the reasons to choose Technology &amp; Engineering Education: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C6EB39-EB24-1DE2-0F93-E3099483F9D3}"/>
              </a:ext>
            </a:extLst>
          </p:cNvPr>
          <p:cNvSpPr txBox="1"/>
          <p:nvPr/>
        </p:nvSpPr>
        <p:spPr>
          <a:xfrm>
            <a:off x="3426780" y="3554615"/>
            <a:ext cx="5370991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b="0" i="0">
                <a:solidFill>
                  <a:srgbClr val="0A0A0A"/>
                </a:solidFill>
                <a:effectLst/>
                <a:latin typeface="Calibri"/>
                <a:cs typeface="Calibri"/>
              </a:rPr>
              <a:t>Humongous number of jobs available for Technology &amp; Engineering </a:t>
            </a:r>
            <a:br>
              <a:rPr lang="en-US" sz="1400" b="0" i="0">
                <a:effectLst/>
                <a:latin typeface="Calibri"/>
              </a:rPr>
            </a:br>
            <a:r>
              <a:rPr lang="en-US" sz="1400">
                <a:solidFill>
                  <a:srgbClr val="0A0A0A"/>
                </a:solidFill>
                <a:latin typeface="Calibri"/>
                <a:cs typeface="Calibri"/>
              </a:rPr>
              <a:t>      </a:t>
            </a:r>
            <a:r>
              <a:rPr lang="en-US" sz="1400" b="0" i="0">
                <a:solidFill>
                  <a:srgbClr val="0A0A0A"/>
                </a:solidFill>
                <a:effectLst/>
                <a:latin typeface="Calibri"/>
                <a:cs typeface="Calibri"/>
              </a:rPr>
              <a:t> Education teachers with more positions offered than there are </a:t>
            </a:r>
            <a:br>
              <a:rPr lang="en-US" sz="1400" b="0" i="0">
                <a:effectLst/>
                <a:latin typeface="Calibri"/>
              </a:rPr>
            </a:br>
            <a:r>
              <a:rPr lang="en-US" sz="1400">
                <a:solidFill>
                  <a:srgbClr val="0A0A0A"/>
                </a:solidFill>
                <a:latin typeface="Calibri"/>
                <a:cs typeface="Calibri"/>
              </a:rPr>
              <a:t>      </a:t>
            </a:r>
            <a:r>
              <a:rPr lang="en-US" sz="1400" b="0" i="0">
                <a:solidFill>
                  <a:srgbClr val="0A0A0A"/>
                </a:solidFill>
                <a:effectLst/>
                <a:latin typeface="Calibri"/>
                <a:cs typeface="Calibri"/>
              </a:rPr>
              <a:t> graduates to fill them!</a:t>
            </a:r>
            <a:endParaRPr lang="en-US" sz="1400">
              <a:solidFill>
                <a:schemeClr val="accent4"/>
              </a:solidFill>
              <a:latin typeface="Calibri"/>
              <a:cs typeface="Calibri"/>
            </a:endParaRPr>
          </a:p>
        </p:txBody>
      </p:sp>
      <p:pic>
        <p:nvPicPr>
          <p:cNvPr id="12" name="Picture 11" descr="A picture containing indoor, table, person, child&#10;&#10;Description automatically generated">
            <a:extLst>
              <a:ext uri="{FF2B5EF4-FFF2-40B4-BE49-F238E27FC236}">
                <a16:creationId xmlns:a16="http://schemas.microsoft.com/office/drawing/2014/main" id="{B348E7C7-C8B3-2F66-2163-5734608B1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81" y="4041643"/>
            <a:ext cx="3355848" cy="2237232"/>
          </a:xfrm>
          <a:prstGeom prst="rect">
            <a:avLst/>
          </a:prstGeom>
        </p:spPr>
      </p:pic>
      <p:pic>
        <p:nvPicPr>
          <p:cNvPr id="14" name="Picture 13" descr="A person sitting in a chair in a room with a computer&#10;&#10;Description automatically generated with low confidence">
            <a:extLst>
              <a:ext uri="{FF2B5EF4-FFF2-40B4-BE49-F238E27FC236}">
                <a16:creationId xmlns:a16="http://schemas.microsoft.com/office/drawing/2014/main" id="{4F2D38C5-582D-4ACC-8D2B-E1BF78F63C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57" t="32084" r="16754" b="12673"/>
          <a:stretch/>
        </p:blipFill>
        <p:spPr>
          <a:xfrm>
            <a:off x="8833281" y="2050590"/>
            <a:ext cx="3355848" cy="2183137"/>
          </a:xfrm>
          <a:prstGeom prst="rect">
            <a:avLst/>
          </a:prstGeom>
        </p:spPr>
      </p:pic>
      <p:pic>
        <p:nvPicPr>
          <p:cNvPr id="16" name="Picture 15" descr="A group of people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D690CC9B-50CC-F0E4-2B00-FA63B55432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27"/>
          <a:stretch/>
        </p:blipFill>
        <p:spPr>
          <a:xfrm>
            <a:off x="-89" y="-15804"/>
            <a:ext cx="3355848" cy="2050590"/>
          </a:xfrm>
          <a:prstGeom prst="rect">
            <a:avLst/>
          </a:prstGeom>
        </p:spPr>
      </p:pic>
      <p:pic>
        <p:nvPicPr>
          <p:cNvPr id="18" name="Picture 17" descr="A picture containing person, people, group, working&#10;&#10;Description automatically generated">
            <a:extLst>
              <a:ext uri="{FF2B5EF4-FFF2-40B4-BE49-F238E27FC236}">
                <a16:creationId xmlns:a16="http://schemas.microsoft.com/office/drawing/2014/main" id="{4EF4EE61-5D28-8329-B073-1DB266B9C51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5"/>
          <a:stretch/>
        </p:blipFill>
        <p:spPr>
          <a:xfrm>
            <a:off x="-89" y="3413196"/>
            <a:ext cx="3355848" cy="2840278"/>
          </a:xfrm>
          <a:prstGeom prst="rect">
            <a:avLst/>
          </a:prstGeom>
        </p:spPr>
      </p:pic>
      <p:pic>
        <p:nvPicPr>
          <p:cNvPr id="20" name="Picture 19" descr="A picture containing text, computer&#10;&#10;Description automatically generated">
            <a:extLst>
              <a:ext uri="{FF2B5EF4-FFF2-40B4-BE49-F238E27FC236}">
                <a16:creationId xmlns:a16="http://schemas.microsoft.com/office/drawing/2014/main" id="{53195743-34FA-FE22-EEB1-9C4EF29F3A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281" y="0"/>
            <a:ext cx="3355848" cy="2050590"/>
          </a:xfrm>
          <a:prstGeom prst="rect">
            <a:avLst/>
          </a:prstGeom>
        </p:spPr>
      </p:pic>
      <p:pic>
        <p:nvPicPr>
          <p:cNvPr id="22" name="Picture 21" descr="A picture containing text, indoor, toy, shelf&#10;&#10;Description automatically generated">
            <a:extLst>
              <a:ext uri="{FF2B5EF4-FFF2-40B4-BE49-F238E27FC236}">
                <a16:creationId xmlns:a16="http://schemas.microsoft.com/office/drawing/2014/main" id="{570B92BB-636D-F724-B261-728A2539A78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79" b="27572"/>
          <a:stretch/>
        </p:blipFill>
        <p:spPr>
          <a:xfrm>
            <a:off x="-89" y="2030421"/>
            <a:ext cx="3355848" cy="138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190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Computer-Aided Drafting &amp; Design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80" y="213065"/>
            <a:ext cx="498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Myriad Pro Black" panose="020B0903030403020204" pitchFamily="34" charset="0"/>
              </a:rPr>
              <a:t>Computer-Aided Drafting &amp; Design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891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4-year Bachelor’s (AETM) program provides students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with theoretical and practical skills in drafting &amp; design.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A47B8-F2C7-D267-B47C-BF2A4EE8AA56}"/>
              </a:ext>
            </a:extLst>
          </p:cNvPr>
          <p:cNvSpPr txBox="1"/>
          <p:nvPr/>
        </p:nvSpPr>
        <p:spPr>
          <a:xfrm>
            <a:off x="3426780" y="1126664"/>
            <a:ext cx="489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2-year Associate’s (AET) program provides the same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basic technical coursework, but without the management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courses.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712345" y="2429718"/>
            <a:ext cx="2306715" cy="10464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u="sng" dirty="0">
                <a:latin typeface="Myriad Pro" panose="020B0503030403020204" pitchFamily="34" charset="0"/>
              </a:rPr>
              <a:t>Sample Job  Titles: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CAD Designer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Drafting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Mechanical Design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Product Designer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80" y="3911772"/>
            <a:ext cx="5442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 panose="020B0503030403020204" pitchFamily="34" charset="0"/>
              </a:rPr>
              <a:t>One of the reasons to choose Computer-Aided Drafting &amp; Design: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2393D-7D7E-4672-6494-A3BF94543DB8}"/>
              </a:ext>
            </a:extLst>
          </p:cNvPr>
          <p:cNvSpPr txBox="1"/>
          <p:nvPr/>
        </p:nvSpPr>
        <p:spPr>
          <a:xfrm>
            <a:off x="3426780" y="4269487"/>
            <a:ext cx="5370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/>
              <a:t>Become highly competent in multiple industry standard CADD </a:t>
            </a:r>
            <a:br>
              <a:rPr lang="en-US" sz="1400"/>
            </a:br>
            <a:r>
              <a:rPr lang="en-US" sz="1400"/>
              <a:t>       software applications.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1838458"/>
            <a:ext cx="4891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An 18 credit minor is available.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A6F56-7177-BD28-91B1-EA8AD45CA6C6}"/>
              </a:ext>
            </a:extLst>
          </p:cNvPr>
          <p:cNvSpPr txBox="1"/>
          <p:nvPr/>
        </p:nvSpPr>
        <p:spPr>
          <a:xfrm>
            <a:off x="5950593" y="2649003"/>
            <a:ext cx="27103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Product Specialist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Project Design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Senior Design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Tooling Design Engineer</a:t>
            </a:r>
            <a:endParaRPr lang="en-US" sz="1200" dirty="0"/>
          </a:p>
        </p:txBody>
      </p:sp>
      <p:pic>
        <p:nvPicPr>
          <p:cNvPr id="24" name="Picture 23" descr="A group of people wearing masks&#10;&#10;Description automatically generated with medium confidence">
            <a:extLst>
              <a:ext uri="{FF2B5EF4-FFF2-40B4-BE49-F238E27FC236}">
                <a16:creationId xmlns:a16="http://schemas.microsoft.com/office/drawing/2014/main" id="{FDC992AD-D80B-3372-97A1-1F76725626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t="12298" r="5502"/>
          <a:stretch/>
        </p:blipFill>
        <p:spPr>
          <a:xfrm>
            <a:off x="0" y="3777612"/>
            <a:ext cx="3355848" cy="2479375"/>
          </a:xfrm>
          <a:prstGeom prst="rect">
            <a:avLst/>
          </a:prstGeom>
        </p:spPr>
      </p:pic>
      <p:pic>
        <p:nvPicPr>
          <p:cNvPr id="13" name="Picture 12" descr="A picture containing text, person, computer, indoor&#10;&#10;Description automatically generated">
            <a:extLst>
              <a:ext uri="{FF2B5EF4-FFF2-40B4-BE49-F238E27FC236}">
                <a16:creationId xmlns:a16="http://schemas.microsoft.com/office/drawing/2014/main" id="{3CE0242E-8CC9-715B-7A0E-C9C94432E6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933" y="0"/>
            <a:ext cx="3355848" cy="2237232"/>
          </a:xfrm>
          <a:prstGeom prst="rect">
            <a:avLst/>
          </a:prstGeom>
        </p:spPr>
      </p:pic>
      <p:pic>
        <p:nvPicPr>
          <p:cNvPr id="16" name="Picture 15" descr="A picture containing text, indoor, person, person&#10;&#10;Description automatically generated">
            <a:extLst>
              <a:ext uri="{FF2B5EF4-FFF2-40B4-BE49-F238E27FC236}">
                <a16:creationId xmlns:a16="http://schemas.microsoft.com/office/drawing/2014/main" id="{0369DC84-F42D-5537-578B-D9E508EDFC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1909"/>
            <a:ext cx="3355848" cy="2237232"/>
          </a:xfrm>
          <a:prstGeom prst="rect">
            <a:avLst/>
          </a:prstGeom>
        </p:spPr>
      </p:pic>
      <p:pic>
        <p:nvPicPr>
          <p:cNvPr id="19" name="Picture 18" descr="A person wearing headphones and sitting at a desk with a computer&#10;&#10;Description automatically generated with low confidence">
            <a:extLst>
              <a:ext uri="{FF2B5EF4-FFF2-40B4-BE49-F238E27FC236}">
                <a16:creationId xmlns:a16="http://schemas.microsoft.com/office/drawing/2014/main" id="{46B346FA-0D13-DBAC-CC7B-3375289794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933" y="4019755"/>
            <a:ext cx="3355848" cy="2237232"/>
          </a:xfrm>
          <a:prstGeom prst="rect">
            <a:avLst/>
          </a:prstGeom>
        </p:spPr>
      </p:pic>
      <p:pic>
        <p:nvPicPr>
          <p:cNvPr id="30" name="Picture 29" descr="A picture containing text, indoor, wall&#10;&#10;Description automatically generated">
            <a:extLst>
              <a:ext uri="{FF2B5EF4-FFF2-40B4-BE49-F238E27FC236}">
                <a16:creationId xmlns:a16="http://schemas.microsoft.com/office/drawing/2014/main" id="{F63B9942-9B40-1660-9BFF-82E5E2D37A8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87" b="20971"/>
          <a:stretch/>
        </p:blipFill>
        <p:spPr>
          <a:xfrm>
            <a:off x="8849933" y="2227048"/>
            <a:ext cx="3355848" cy="1872246"/>
          </a:xfrm>
          <a:prstGeom prst="rect">
            <a:avLst/>
          </a:prstGeom>
        </p:spPr>
      </p:pic>
      <p:pic>
        <p:nvPicPr>
          <p:cNvPr id="21" name="Picture 20" descr="A group of people in a room with large screens&#10;&#10;Description automatically generated with low confidence">
            <a:extLst>
              <a:ext uri="{FF2B5EF4-FFF2-40B4-BE49-F238E27FC236}">
                <a16:creationId xmlns:a16="http://schemas.microsoft.com/office/drawing/2014/main" id="{79169A68-52CC-04E3-FCAC-A315563D825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0" t="18414" r="16262"/>
          <a:stretch/>
        </p:blipFill>
        <p:spPr>
          <a:xfrm>
            <a:off x="0" y="0"/>
            <a:ext cx="3355848" cy="2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04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Construction Management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80" y="213065"/>
            <a:ext cx="498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Myriad Pro Black" panose="020B0903030403020204" pitchFamily="34" charset="0"/>
              </a:rPr>
              <a:t>Construction Management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89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4-year Bachelor’s (AETM) program provides students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with theoretical knowledge and leadership skills for success</a:t>
            </a:r>
          </a:p>
          <a:p>
            <a:r>
              <a:rPr lang="en-US" sz="1400">
                <a:latin typeface="Myriad Pro" panose="020B0503030403020204" pitchFamily="34" charset="0"/>
              </a:rPr>
              <a:t>       in construction management.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A47B8-F2C7-D267-B47C-BF2A4EE8AA56}"/>
              </a:ext>
            </a:extLst>
          </p:cNvPr>
          <p:cNvSpPr txBox="1"/>
          <p:nvPr/>
        </p:nvSpPr>
        <p:spPr>
          <a:xfrm>
            <a:off x="3426780" y="1318725"/>
            <a:ext cx="489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2-year Associate’s (AET) in construction technology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provides the same basic technical coursework, but without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the management courses.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712344" y="2432418"/>
            <a:ext cx="2644067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u="sng" dirty="0">
                <a:latin typeface="Myriad Pro" panose="020B0503030403020204" pitchFamily="34" charset="0"/>
              </a:rPr>
              <a:t>Sample Job  Titles: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Assistant Project Manager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Estimator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Market Coordinator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80" y="3896959"/>
            <a:ext cx="5442012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/>
              </a:rPr>
              <a:t>One of the reasons to choose Construction Management: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2393D-7D7E-4672-6494-A3BF94543DB8}"/>
              </a:ext>
            </a:extLst>
          </p:cNvPr>
          <p:cNvSpPr txBox="1"/>
          <p:nvPr/>
        </p:nvSpPr>
        <p:spPr>
          <a:xfrm>
            <a:off x="3426780" y="4243160"/>
            <a:ext cx="5370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/>
              <a:t>Construction employment is growing!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2007134"/>
            <a:ext cx="4891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An 18 credit minor is available.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A6F56-7177-BD28-91B1-EA8AD45CA6C6}"/>
              </a:ext>
            </a:extLst>
          </p:cNvPr>
          <p:cNvSpPr txBox="1"/>
          <p:nvPr/>
        </p:nvSpPr>
        <p:spPr>
          <a:xfrm>
            <a:off x="5949462" y="2647819"/>
            <a:ext cx="27454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Myriad Pro" panose="020B0503030403020204" pitchFamily="34" charset="0"/>
              </a:rPr>
              <a:t>Project Manager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Myriad Pro" panose="020B0503030403020204" pitchFamily="34" charset="0"/>
              </a:rPr>
              <a:t>Remodeling Contractor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latin typeface="Myriad Pro" panose="020B0503030403020204" pitchFamily="34" charset="0"/>
              </a:rPr>
              <a:t>Specialty Service Manager</a:t>
            </a:r>
            <a:endParaRPr lang="en-US" sz="1200"/>
          </a:p>
        </p:txBody>
      </p:sp>
      <p:pic>
        <p:nvPicPr>
          <p:cNvPr id="13" name="Picture 12" descr="constructionfun.jpg">
            <a:extLst>
              <a:ext uri="{FF2B5EF4-FFF2-40B4-BE49-F238E27FC236}">
                <a16:creationId xmlns:a16="http://schemas.microsoft.com/office/drawing/2014/main" id="{B6AAD9F5-FE97-356B-EF58-432F238776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6" y="1867948"/>
            <a:ext cx="3355848" cy="3076194"/>
          </a:xfrm>
          <a:prstGeom prst="rect">
            <a:avLst/>
          </a:prstGeom>
        </p:spPr>
      </p:pic>
      <p:pic>
        <p:nvPicPr>
          <p:cNvPr id="19" name="Picture 18" descr="A picture containing grass, outdoor, sky, tree&#10;&#10;Description automatically generated">
            <a:extLst>
              <a:ext uri="{FF2B5EF4-FFF2-40B4-BE49-F238E27FC236}">
                <a16:creationId xmlns:a16="http://schemas.microsoft.com/office/drawing/2014/main" id="{B8176F38-317E-6BB0-FCF5-1F1D842092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2" t="34414" r="24725" b="19054"/>
          <a:stretch/>
        </p:blipFill>
        <p:spPr>
          <a:xfrm>
            <a:off x="-46" y="-355"/>
            <a:ext cx="3355848" cy="1933124"/>
          </a:xfrm>
          <a:prstGeom prst="rect">
            <a:avLst/>
          </a:prstGeom>
        </p:spPr>
      </p:pic>
      <p:pic>
        <p:nvPicPr>
          <p:cNvPr id="22" name="Picture 2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BF0E32DC-FC55-0120-8AA2-8D2764FC1E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93"/>
          <a:stretch/>
        </p:blipFill>
        <p:spPr>
          <a:xfrm>
            <a:off x="-46" y="4692317"/>
            <a:ext cx="3355848" cy="1563695"/>
          </a:xfrm>
          <a:prstGeom prst="rect">
            <a:avLst/>
          </a:prstGeom>
        </p:spPr>
      </p:pic>
      <p:pic>
        <p:nvPicPr>
          <p:cNvPr id="28" name="Picture 27" descr="A picture containing tree, outdoor, grass, person&#10;&#10;Description automatically generated">
            <a:extLst>
              <a:ext uri="{FF2B5EF4-FFF2-40B4-BE49-F238E27FC236}">
                <a16:creationId xmlns:a16="http://schemas.microsoft.com/office/drawing/2014/main" id="{E95AAB5A-77CC-DDBC-96E1-DF202434512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31"/>
          <a:stretch/>
        </p:blipFill>
        <p:spPr>
          <a:xfrm rot="5400000">
            <a:off x="8451445" y="2509395"/>
            <a:ext cx="4130357" cy="3362587"/>
          </a:xfrm>
          <a:prstGeom prst="rect">
            <a:avLst/>
          </a:prstGeom>
        </p:spPr>
      </p:pic>
      <p:pic>
        <p:nvPicPr>
          <p:cNvPr id="25" name="Picture 24" descr="A picture containing person, outdoor, person&#10;&#10;Description automatically generated">
            <a:extLst>
              <a:ext uri="{FF2B5EF4-FFF2-40B4-BE49-F238E27FC236}">
                <a16:creationId xmlns:a16="http://schemas.microsoft.com/office/drawing/2014/main" id="{B778CC26-3C41-EC5D-83C5-57D85CED35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320" y="-3328"/>
            <a:ext cx="3355848" cy="245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05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General Technology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80" y="213065"/>
            <a:ext cx="498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Myriad Pro Black" panose="020B0903030403020204" pitchFamily="34" charset="0"/>
              </a:rPr>
              <a:t>General Technology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891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4-year Bachelor’s (AETM) program provides students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with </a:t>
            </a: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practical skills in broad-based industrial technologies</a:t>
            </a:r>
            <a:r>
              <a:rPr lang="en-US" sz="1400" b="0" i="0">
                <a:solidFill>
                  <a:srgbClr val="0A0A0A"/>
                </a:solidFill>
                <a:effectLst/>
                <a:latin typeface="myriad-pro"/>
              </a:rPr>
              <a:t>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712344" y="2433621"/>
            <a:ext cx="2644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latin typeface="Myriad Pro" panose="020B0503030403020204" pitchFamily="34" charset="0"/>
              </a:rPr>
              <a:t>Sample Job  Titles: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Process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R&amp;D Engineering Technician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Sales Engineer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80" y="3885311"/>
            <a:ext cx="5442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 panose="020B0503030403020204" pitchFamily="34" charset="0"/>
              </a:rPr>
              <a:t>One of the reasons to choose General Technology: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2393D-7D7E-4672-6494-A3BF94543DB8}"/>
              </a:ext>
            </a:extLst>
          </p:cNvPr>
          <p:cNvSpPr txBox="1"/>
          <p:nvPr/>
        </p:nvSpPr>
        <p:spPr>
          <a:xfrm>
            <a:off x="3426780" y="4203323"/>
            <a:ext cx="537099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dirty="0"/>
              <a:t>Good choice for people who know they want to work in technical</a:t>
            </a:r>
            <a:br>
              <a:rPr lang="en-US" sz="1400" dirty="0"/>
            </a:br>
            <a:r>
              <a:rPr lang="en-US" sz="1400" dirty="0"/>
              <a:t>       management but are unsure of which specialty area.</a:t>
            </a:r>
            <a:endParaRPr lang="en-US" sz="1400" dirty="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1207676"/>
            <a:ext cx="489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Courses included in this option provide survey experiences </a:t>
            </a:r>
            <a:b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</a:b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       in electricity/electronics, mechanics, manufacturing, </a:t>
            </a:r>
            <a:b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</a:br>
            <a:r>
              <a:rPr lang="en-US" sz="1400" b="0" i="0">
                <a:solidFill>
                  <a:srgbClr val="0A0A0A"/>
                </a:solidFill>
                <a:effectLst/>
                <a:latin typeface="Myriad Pro" panose="020B0503030403020204" pitchFamily="34" charset="0"/>
              </a:rPr>
              <a:t>       drafting/design, and graphic communication technologies.</a:t>
            </a:r>
            <a:endParaRPr lang="en-US" sz="1400">
              <a:solidFill>
                <a:schemeClr val="accent4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A6F56-7177-BD28-91B1-EA8AD45CA6C6}"/>
              </a:ext>
            </a:extLst>
          </p:cNvPr>
          <p:cNvSpPr txBox="1"/>
          <p:nvPr/>
        </p:nvSpPr>
        <p:spPr>
          <a:xfrm>
            <a:off x="5955431" y="2647609"/>
            <a:ext cx="27454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Applications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Mechanical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Tool Design Engineer</a:t>
            </a:r>
            <a:endParaRPr lang="en-US" sz="1200" dirty="0"/>
          </a:p>
        </p:txBody>
      </p:sp>
      <p:pic>
        <p:nvPicPr>
          <p:cNvPr id="18" name="Picture 17" descr="A picture containing indoor, person&#10;&#10;Description automatically generated">
            <a:extLst>
              <a:ext uri="{FF2B5EF4-FFF2-40B4-BE49-F238E27FC236}">
                <a16:creationId xmlns:a16="http://schemas.microsoft.com/office/drawing/2014/main" id="{01492729-666A-FA3F-DB6C-1304A4B4C0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152" y="0"/>
            <a:ext cx="3355848" cy="2237232"/>
          </a:xfrm>
          <a:prstGeom prst="rect">
            <a:avLst/>
          </a:prstGeom>
        </p:spPr>
      </p:pic>
      <p:pic>
        <p:nvPicPr>
          <p:cNvPr id="30" name="Picture 29" descr="A picture containing indoor, equipment, cluttered&#10;&#10;Description automatically generated">
            <a:extLst>
              <a:ext uri="{FF2B5EF4-FFF2-40B4-BE49-F238E27FC236}">
                <a16:creationId xmlns:a16="http://schemas.microsoft.com/office/drawing/2014/main" id="{F2DCBDC8-DAF1-89BA-A708-0D6EBD398D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4" t="-2888" r="-229" b="2888"/>
          <a:stretch/>
        </p:blipFill>
        <p:spPr>
          <a:xfrm rot="5400000">
            <a:off x="29748" y="-102369"/>
            <a:ext cx="3355848" cy="3491568"/>
          </a:xfrm>
          <a:prstGeom prst="rect">
            <a:avLst/>
          </a:prstGeom>
        </p:spPr>
      </p:pic>
      <p:pic>
        <p:nvPicPr>
          <p:cNvPr id="27" name="Picture 26" descr="A few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01A9FA77-FAAC-EF4F-0406-1551965C84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36152" y="2019510"/>
            <a:ext cx="3355848" cy="2150269"/>
          </a:xfrm>
          <a:prstGeom prst="rect">
            <a:avLst/>
          </a:prstGeom>
        </p:spPr>
      </p:pic>
      <p:pic>
        <p:nvPicPr>
          <p:cNvPr id="21" name="Picture 20" descr="A picture containing indoor&#10;&#10;Description automatically generated">
            <a:extLst>
              <a:ext uri="{FF2B5EF4-FFF2-40B4-BE49-F238E27FC236}">
                <a16:creationId xmlns:a16="http://schemas.microsoft.com/office/drawing/2014/main" id="{B8A89103-5610-AE9C-B7CF-3D6B8BC37F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5" t="15705" b="7127"/>
          <a:stretch/>
        </p:blipFill>
        <p:spPr>
          <a:xfrm>
            <a:off x="-3228" y="2699010"/>
            <a:ext cx="3355848" cy="1870967"/>
          </a:xfrm>
          <a:prstGeom prst="rect">
            <a:avLst/>
          </a:prstGeom>
        </p:spPr>
      </p:pic>
      <p:pic>
        <p:nvPicPr>
          <p:cNvPr id="14" name="Picture 13" descr="A picture containing indoor, cluttered, miller&#10;&#10;Description automatically generated">
            <a:extLst>
              <a:ext uri="{FF2B5EF4-FFF2-40B4-BE49-F238E27FC236}">
                <a16:creationId xmlns:a16="http://schemas.microsoft.com/office/drawing/2014/main" id="{55311699-5813-1692-31A2-0340685B3C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0" t="1859" r="38896" b="4255"/>
          <a:stretch/>
        </p:blipFill>
        <p:spPr>
          <a:xfrm rot="5400000">
            <a:off x="822933" y="3747043"/>
            <a:ext cx="1706751" cy="3352620"/>
          </a:xfrm>
          <a:prstGeom prst="rect">
            <a:avLst/>
          </a:prstGeom>
        </p:spPr>
      </p:pic>
      <p:pic>
        <p:nvPicPr>
          <p:cNvPr id="32" name="Picture 31" descr="A picture containing indoor, person, kitchen, ceiling&#10;&#10;Description automatically generated">
            <a:extLst>
              <a:ext uri="{FF2B5EF4-FFF2-40B4-BE49-F238E27FC236}">
                <a16:creationId xmlns:a16="http://schemas.microsoft.com/office/drawing/2014/main" id="{FCD9ED96-363A-DC1D-2C66-F34543DE7D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152" y="4021390"/>
            <a:ext cx="3355848" cy="223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92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A group of people posing for a photo in front of a sign&#10;&#10;Description automatically generated with medium confidence">
            <a:extLst>
              <a:ext uri="{FF2B5EF4-FFF2-40B4-BE49-F238E27FC236}">
                <a16:creationId xmlns:a16="http://schemas.microsoft.com/office/drawing/2014/main" id="{03CEDDF5-49C6-1909-758F-F3856FA544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" y="51371"/>
            <a:ext cx="3355848" cy="25168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Graphics &amp; Packaging Technology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80" y="213065"/>
            <a:ext cx="4980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Myriad Pro Black" panose="020B0903030403020204" pitchFamily="34" charset="0"/>
              </a:rPr>
              <a:t>Graphics &amp; Packaging Technology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9803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4-year Bachelor’s (AETM) program provides students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with theoretical knowledge and practical skills relevant for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careers in graphic communication and packaging industries.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A47B8-F2C7-D267-B47C-BF2A4EE8AA56}"/>
              </a:ext>
            </a:extLst>
          </p:cNvPr>
          <p:cNvSpPr txBox="1"/>
          <p:nvPr/>
        </p:nvSpPr>
        <p:spPr>
          <a:xfrm>
            <a:off x="3426779" y="1306597"/>
            <a:ext cx="5051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2-year Associate’s (AET) program provides the same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basic technical coursework without the management courses.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80" y="3892755"/>
            <a:ext cx="5442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 panose="020B0503030403020204" pitchFamily="34" charset="0"/>
              </a:rPr>
              <a:t>One of the reasons to choose Graphics &amp; Packaging Technology: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57460C-A15C-FB7D-1493-D57A8DA55266}"/>
              </a:ext>
            </a:extLst>
          </p:cNvPr>
          <p:cNvSpPr txBox="1"/>
          <p:nvPr/>
        </p:nvSpPr>
        <p:spPr>
          <a:xfrm>
            <a:off x="3426780" y="4216513"/>
            <a:ext cx="537099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dirty="0">
                <a:solidFill>
                  <a:srgbClr val="0A0A0A"/>
                </a:solidFill>
                <a:latin typeface="Calibri"/>
                <a:cs typeface="Calibri"/>
              </a:rPr>
              <a:t>The g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Calibri"/>
                <a:cs typeface="Calibri"/>
              </a:rPr>
              <a:t>raphic communication and packaging industry offer </a:t>
            </a:r>
            <a:br>
              <a:rPr lang="en-US" sz="1400" b="0" i="0" dirty="0">
                <a:effectLst/>
                <a:latin typeface="Calibri"/>
              </a:rPr>
            </a:br>
            <a:r>
              <a:rPr lang="en-US" sz="1400" dirty="0">
                <a:solidFill>
                  <a:srgbClr val="0A0A0A"/>
                </a:solidFill>
                <a:latin typeface="Calibri"/>
                <a:cs typeface="Calibri"/>
              </a:rPr>
              <a:t>      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Calibri"/>
                <a:cs typeface="Calibri"/>
              </a:rPr>
              <a:t> competitive starting salary packages compared to other fields.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1767436"/>
            <a:ext cx="4891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An 18 credit minor is available.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E89859B-DCD5-3C2B-7103-AA93AB8717D2}"/>
              </a:ext>
            </a:extLst>
          </p:cNvPr>
          <p:cNvGrpSpPr/>
          <p:nvPr/>
        </p:nvGrpSpPr>
        <p:grpSpPr>
          <a:xfrm>
            <a:off x="3712345" y="2425785"/>
            <a:ext cx="4987248" cy="1233526"/>
            <a:chOff x="3712345" y="2065572"/>
            <a:chExt cx="4987248" cy="123352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679801F-D0D1-E422-D31C-46F5DAA50A7A}"/>
                </a:ext>
              </a:extLst>
            </p:cNvPr>
            <p:cNvSpPr txBox="1"/>
            <p:nvPr/>
          </p:nvSpPr>
          <p:spPr>
            <a:xfrm>
              <a:off x="3712345" y="2065572"/>
              <a:ext cx="2306715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u="sng" dirty="0">
                  <a:latin typeface="Myriad Pro" panose="020B0503030403020204" pitchFamily="34" charset="0"/>
                </a:rPr>
                <a:t>Sample Job  Titles: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Design Engineer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Director of Sales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Graphic Services Coordinator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Prepress Technician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7BA6F56-7177-BD28-91B1-EA8AD45CA6C6}"/>
                </a:ext>
              </a:extLst>
            </p:cNvPr>
            <p:cNvSpPr txBox="1"/>
            <p:nvPr/>
          </p:nvSpPr>
          <p:spPr>
            <a:xfrm>
              <a:off x="5954173" y="2283435"/>
              <a:ext cx="274542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Print Support Manager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Project Manager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Service Quality Analyst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latin typeface="Myriad Pro" panose="020B0503030403020204" pitchFamily="34" charset="0"/>
                </a:rPr>
                <a:t>Structure &amp; Graphic Engineer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endParaRPr lang="en-US" sz="1200" dirty="0"/>
            </a:p>
          </p:txBody>
        </p:sp>
      </p:grpSp>
      <p:pic>
        <p:nvPicPr>
          <p:cNvPr id="21" name="Picture 20" descr="A group of people in a room&#10;&#10;Description automatically generated with low confidence">
            <a:extLst>
              <a:ext uri="{FF2B5EF4-FFF2-40B4-BE49-F238E27FC236}">
                <a16:creationId xmlns:a16="http://schemas.microsoft.com/office/drawing/2014/main" id="{766C2D13-E4BD-3056-1546-60D7D08C29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" y="3742670"/>
            <a:ext cx="3355848" cy="2516886"/>
          </a:xfrm>
          <a:prstGeom prst="rect">
            <a:avLst/>
          </a:prstGeom>
        </p:spPr>
      </p:pic>
      <p:pic>
        <p:nvPicPr>
          <p:cNvPr id="19" name="Picture 18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A78E7D30-1833-2178-B5FA-7B51B3B52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114" y="-19501"/>
            <a:ext cx="3355848" cy="2516886"/>
          </a:xfrm>
          <a:prstGeom prst="rect">
            <a:avLst/>
          </a:prstGeom>
        </p:spPr>
      </p:pic>
      <p:pic>
        <p:nvPicPr>
          <p:cNvPr id="25" name="Picture 24" descr="A person working on a machine&#10;&#10;Description automatically generated with medium confidence">
            <a:extLst>
              <a:ext uri="{FF2B5EF4-FFF2-40B4-BE49-F238E27FC236}">
                <a16:creationId xmlns:a16="http://schemas.microsoft.com/office/drawing/2014/main" id="{0F2DA8B9-1382-976D-31BB-6C9776B9F3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114" y="1911035"/>
            <a:ext cx="3355848" cy="2516886"/>
          </a:xfrm>
          <a:prstGeom prst="rect">
            <a:avLst/>
          </a:prstGeom>
        </p:spPr>
      </p:pic>
      <p:pic>
        <p:nvPicPr>
          <p:cNvPr id="23" name="Picture 22" descr="A picture containing text, person, posing&#10;&#10;Description automatically generated">
            <a:extLst>
              <a:ext uri="{FF2B5EF4-FFF2-40B4-BE49-F238E27FC236}">
                <a16:creationId xmlns:a16="http://schemas.microsoft.com/office/drawing/2014/main" id="{9A43D2BB-E010-2813-FD56-16F74D869D0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65" b="28786"/>
          <a:stretch/>
        </p:blipFill>
        <p:spPr>
          <a:xfrm>
            <a:off x="8840114" y="4036165"/>
            <a:ext cx="3355848" cy="2226010"/>
          </a:xfrm>
          <a:prstGeom prst="rect">
            <a:avLst/>
          </a:prstGeom>
        </p:spPr>
      </p:pic>
      <p:pic>
        <p:nvPicPr>
          <p:cNvPr id="13" name="Picture 12" descr="A person working on a machine&#10;&#10;Description automatically generated with low confidence">
            <a:extLst>
              <a:ext uri="{FF2B5EF4-FFF2-40B4-BE49-F238E27FC236}">
                <a16:creationId xmlns:a16="http://schemas.microsoft.com/office/drawing/2014/main" id="{91F2CF44-0500-BD01-7882-8DC85D2F66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" y="2330252"/>
            <a:ext cx="3355848" cy="223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662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Occupational Safety &amp; Environmental Health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80" y="213065"/>
            <a:ext cx="4980372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50">
                <a:latin typeface="Myriad Pro Black" panose="020B0903030403020204" pitchFamily="34" charset="0"/>
              </a:rPr>
              <a:t>Occupational Safety &amp; Environmental Health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9803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4-year Bachelor’s (OSEH) program strives to develop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well-rounded professionals uniquely capable of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protecting employees and the general public from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work-related injuries and illnesses, while also protecting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company assets and interests.</a:t>
            </a:r>
            <a:endParaRPr lang="en-US" sz="1400">
              <a:solidFill>
                <a:schemeClr val="accent4"/>
              </a:solidFill>
              <a:latin typeface="Myriad Pro" panose="020B0503030403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659793" y="2441645"/>
            <a:ext cx="230671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>
                <a:latin typeface="Myriad Pro" panose="020B0503030403020204" pitchFamily="34" charset="0"/>
              </a:rPr>
              <a:t>Sample Job  Titles: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Health &amp; Safety Manager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Risk Manager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Safety Representative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Safety Manager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10778" y="3896414"/>
            <a:ext cx="54420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 panose="020B0503030403020204" pitchFamily="34" charset="0"/>
              </a:rPr>
              <a:t>One of the reasons to choose OSEH: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57460C-A15C-FB7D-1493-D57A8DA55266}"/>
              </a:ext>
            </a:extLst>
          </p:cNvPr>
          <p:cNvSpPr txBox="1"/>
          <p:nvPr/>
        </p:nvSpPr>
        <p:spPr>
          <a:xfrm>
            <a:off x="3426779" y="4186270"/>
            <a:ext cx="5528647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dirty="0"/>
              <a:t>Excellent employment opportunities and high starting salaries -$70K</a:t>
            </a:r>
            <a:endParaRPr lang="en-US" sz="1400" b="0" i="0" dirty="0">
              <a:solidFill>
                <a:srgbClr val="0A0A0A"/>
              </a:solidFill>
              <a:effectLst/>
              <a:latin typeface="myriad-pro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1872211"/>
            <a:ext cx="4891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OSEH majors may enroll for a </a:t>
            </a:r>
            <a:r>
              <a:rPr lang="en-US" sz="1400" u="sng">
                <a:latin typeface="Myriad Pro" panose="020B0503030403020204" pitchFamily="34" charset="0"/>
              </a:rPr>
              <a:t>fully funded</a:t>
            </a:r>
            <a:r>
              <a:rPr lang="en-US" sz="1400">
                <a:latin typeface="Myriad Pro" panose="020B0503030403020204" pitchFamily="34" charset="0"/>
              </a:rPr>
              <a:t> minor from the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Lombardo College of Business.</a:t>
            </a:r>
            <a:endParaRPr lang="en-US" sz="1400">
              <a:solidFill>
                <a:schemeClr val="accent4"/>
              </a:solidFill>
              <a:latin typeface="Webdings" panose="05030102010509060703" pitchFamily="18" charset="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A6F56-7177-BD28-91B1-EA8AD45CA6C6}"/>
              </a:ext>
            </a:extLst>
          </p:cNvPr>
          <p:cNvSpPr txBox="1"/>
          <p:nvPr/>
        </p:nvSpPr>
        <p:spPr>
          <a:xfrm>
            <a:off x="5951149" y="2644977"/>
            <a:ext cx="27454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Safety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Industrial Hygienist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Safety &amp; Health Consultant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Ergonomist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pic>
        <p:nvPicPr>
          <p:cNvPr id="18" name="Picture 17" descr="A group of people standing on a staircase&#10;&#10;Description automatically generated with low confidence">
            <a:extLst>
              <a:ext uri="{FF2B5EF4-FFF2-40B4-BE49-F238E27FC236}">
                <a16:creationId xmlns:a16="http://schemas.microsoft.com/office/drawing/2014/main" id="{1E41A254-DB6D-2C4D-DFF4-6B4AC6FEA0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7" t="12560" r="19027" b="17327"/>
          <a:stretch/>
        </p:blipFill>
        <p:spPr>
          <a:xfrm>
            <a:off x="8832400" y="1765"/>
            <a:ext cx="3355848" cy="2677974"/>
          </a:xfrm>
          <a:prstGeom prst="rect">
            <a:avLst/>
          </a:prstGeom>
        </p:spPr>
      </p:pic>
      <p:pic>
        <p:nvPicPr>
          <p:cNvPr id="26" name="Picture 2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A1B3B87D-2DF3-7ED9-650D-ECDAA4CFEF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400" y="2099340"/>
            <a:ext cx="3355848" cy="2400364"/>
          </a:xfrm>
          <a:prstGeom prst="rect">
            <a:avLst/>
          </a:prstGeom>
        </p:spPr>
      </p:pic>
      <p:pic>
        <p:nvPicPr>
          <p:cNvPr id="29" name="Picture 28" descr="A picture containing person, floor, indoor, military&#10;&#10;Description automatically generated">
            <a:extLst>
              <a:ext uri="{FF2B5EF4-FFF2-40B4-BE49-F238E27FC236}">
                <a16:creationId xmlns:a16="http://schemas.microsoft.com/office/drawing/2014/main" id="{562C278A-88C6-E14A-42F4-FA73D9A3F9F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3" t="12385" r="14536"/>
          <a:stretch/>
        </p:blipFill>
        <p:spPr>
          <a:xfrm>
            <a:off x="-58200" y="0"/>
            <a:ext cx="3355848" cy="2600702"/>
          </a:xfrm>
          <a:prstGeom prst="rect">
            <a:avLst/>
          </a:prstGeom>
        </p:spPr>
      </p:pic>
      <p:pic>
        <p:nvPicPr>
          <p:cNvPr id="31" name="Picture 30" descr="A group of people standing around a table&#10;&#10;Description automatically generated with medium confidence">
            <a:extLst>
              <a:ext uri="{FF2B5EF4-FFF2-40B4-BE49-F238E27FC236}">
                <a16:creationId xmlns:a16="http://schemas.microsoft.com/office/drawing/2014/main" id="{1D6FEE2B-3D52-5B5E-464D-AA0562FA1F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8786" r="10207"/>
          <a:stretch/>
        </p:blipFill>
        <p:spPr>
          <a:xfrm>
            <a:off x="8832400" y="3946269"/>
            <a:ext cx="3355848" cy="2309229"/>
          </a:xfrm>
          <a:prstGeom prst="rect">
            <a:avLst/>
          </a:prstGeom>
        </p:spPr>
      </p:pic>
      <p:pic>
        <p:nvPicPr>
          <p:cNvPr id="14" name="Picture 13" descr="A group of people in a lab&#10;&#10;Description automatically generated with medium confidence">
            <a:extLst>
              <a:ext uri="{FF2B5EF4-FFF2-40B4-BE49-F238E27FC236}">
                <a16:creationId xmlns:a16="http://schemas.microsoft.com/office/drawing/2014/main" id="{65D02C54-5946-D54D-A876-B745EDC81C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" y="2025857"/>
            <a:ext cx="3291840" cy="2194560"/>
          </a:xfrm>
          <a:prstGeom prst="rect">
            <a:avLst/>
          </a:prstGeom>
        </p:spPr>
      </p:pic>
      <p:pic>
        <p:nvPicPr>
          <p:cNvPr id="22" name="Picture 21" descr="A person wearing a hard hat&#10;&#10;Description automatically generated with medium confidence">
            <a:extLst>
              <a:ext uri="{FF2B5EF4-FFF2-40B4-BE49-F238E27FC236}">
                <a16:creationId xmlns:a16="http://schemas.microsoft.com/office/drawing/2014/main" id="{5D18A26C-100D-F131-C842-FFF6603C591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44"/>
          <a:stretch/>
        </p:blipFill>
        <p:spPr>
          <a:xfrm>
            <a:off x="-58200" y="4028211"/>
            <a:ext cx="3355848" cy="2227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836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98331EA-A3CB-1A97-2A07-2B1B3A28B35F}"/>
              </a:ext>
            </a:extLst>
          </p:cNvPr>
          <p:cNvSpPr txBox="1"/>
          <p:nvPr/>
        </p:nvSpPr>
        <p:spPr>
          <a:xfrm>
            <a:off x="4505482" y="6354885"/>
            <a:ext cx="7004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Automation &amp; Robotics Engineering Technology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B4473-8205-35CA-EEDF-0887CDF134F9}"/>
              </a:ext>
            </a:extLst>
          </p:cNvPr>
          <p:cNvSpPr txBox="1"/>
          <p:nvPr/>
        </p:nvSpPr>
        <p:spPr>
          <a:xfrm>
            <a:off x="3426779" y="213065"/>
            <a:ext cx="5370991" cy="3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50">
                <a:latin typeface="Myriad Pro Black" panose="020B0903030403020204" pitchFamily="34" charset="0"/>
              </a:rPr>
              <a:t>Automation &amp; Robotics Engineering Technology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476843-1222-9825-A0AE-43F7DC0A3399}"/>
              </a:ext>
            </a:extLst>
          </p:cNvPr>
          <p:cNvSpPr txBox="1"/>
          <p:nvPr/>
        </p:nvSpPr>
        <p:spPr>
          <a:xfrm>
            <a:off x="3426780" y="630315"/>
            <a:ext cx="4980372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dirty="0">
                <a:latin typeface="Myriad Pro"/>
              </a:rPr>
              <a:t>The 4-year Bachelor’s (AURO) program introduces students to</a:t>
            </a:r>
            <a:br>
              <a:rPr lang="en-US" sz="1400" dirty="0">
                <a:latin typeface="Myriad Pro" panose="020B0503030403020204" pitchFamily="34" charset="0"/>
              </a:rPr>
            </a:br>
            <a:r>
              <a:rPr lang="en-US" sz="1400" dirty="0">
                <a:latin typeface="Myriad Pro"/>
              </a:rPr>
              <a:t>       the fundamentals of power, electronic systems and formal </a:t>
            </a:r>
            <a:br>
              <a:rPr lang="en-US" sz="1400" dirty="0">
                <a:latin typeface="Myriad Pro" panose="020B0503030403020204" pitchFamily="34" charset="0"/>
              </a:rPr>
            </a:br>
            <a:r>
              <a:rPr lang="en-US" sz="1400" dirty="0">
                <a:latin typeface="Myriad Pro"/>
              </a:rPr>
              <a:t>       programming techniques common in industry.</a:t>
            </a:r>
            <a:endParaRPr lang="en-US" sz="1400" dirty="0">
              <a:solidFill>
                <a:schemeClr val="accent4"/>
              </a:solidFill>
              <a:latin typeface="Myriad Pr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79801F-D0D1-E422-D31C-46F5DAA50A7A}"/>
              </a:ext>
            </a:extLst>
          </p:cNvPr>
          <p:cNvSpPr txBox="1"/>
          <p:nvPr/>
        </p:nvSpPr>
        <p:spPr>
          <a:xfrm>
            <a:off x="3712345" y="2431049"/>
            <a:ext cx="2306715" cy="104644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b="1" u="sng" dirty="0">
                <a:latin typeface="Myriad Pro" panose="020B0503030403020204" pitchFamily="34" charset="0"/>
              </a:rPr>
              <a:t>Sample Job  Titles: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Automation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Control Systems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Process Control Engineer</a:t>
            </a:r>
            <a:endParaRPr lang="en-US" sz="1200" dirty="0">
              <a:latin typeface="Myriad Pro" panose="020B0503030403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Plant Service Engineer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AE983E-6C42-202F-8F15-B474319FA188}"/>
              </a:ext>
            </a:extLst>
          </p:cNvPr>
          <p:cNvSpPr txBox="1"/>
          <p:nvPr/>
        </p:nvSpPr>
        <p:spPr>
          <a:xfrm>
            <a:off x="3426779" y="3905587"/>
            <a:ext cx="5442012" cy="27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accent4"/>
                </a:solidFill>
                <a:latin typeface="Myriad Pro" panose="020B0503030403020204" pitchFamily="34" charset="0"/>
              </a:rPr>
              <a:t>One of the reasons to choose AURO: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2393D-7D7E-4672-6494-A3BF94543DB8}"/>
              </a:ext>
            </a:extLst>
          </p:cNvPr>
          <p:cNvSpPr txBox="1"/>
          <p:nvPr/>
        </p:nvSpPr>
        <p:spPr>
          <a:xfrm>
            <a:off x="3426779" y="4199388"/>
            <a:ext cx="5370991" cy="2797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400" dirty="0">
                <a:solidFill>
                  <a:schemeClr val="accent4"/>
                </a:solidFill>
                <a:latin typeface="Webdings"/>
                <a:sym typeface="Webdings"/>
              </a:rPr>
              <a:t>. </a:t>
            </a:r>
            <a:r>
              <a:rPr lang="en-US" sz="1400" dirty="0">
                <a:solidFill>
                  <a:srgbClr val="0A0A0A"/>
                </a:solidFill>
                <a:latin typeface="Calibri"/>
                <a:cs typeface="Calibri"/>
              </a:rPr>
              <a:t>Among the highest starting salaries after graduation</a:t>
            </a:r>
            <a:r>
              <a:rPr lang="en-US" sz="1400" b="0" i="0" dirty="0">
                <a:solidFill>
                  <a:srgbClr val="0A0A0A"/>
                </a:solidFill>
                <a:effectLst/>
                <a:latin typeface="Calibri"/>
                <a:cs typeface="Calibri"/>
              </a:rPr>
              <a:t>!</a:t>
            </a:r>
            <a:endParaRPr lang="en-US" sz="1400" dirty="0">
              <a:solidFill>
                <a:schemeClr val="accent4"/>
              </a:solidFill>
              <a:latin typeface="Calibri"/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3EABE-7989-FE8E-BFB2-DA1147B0FD8D}"/>
              </a:ext>
            </a:extLst>
          </p:cNvPr>
          <p:cNvSpPr txBox="1"/>
          <p:nvPr/>
        </p:nvSpPr>
        <p:spPr>
          <a:xfrm>
            <a:off x="3426780" y="1377077"/>
            <a:ext cx="489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accent4"/>
                </a:solidFill>
                <a:latin typeface="Webdings" panose="05030102010509060703" pitchFamily="18" charset="2"/>
              </a:rPr>
              <a:t>. </a:t>
            </a:r>
            <a:r>
              <a:rPr lang="en-US" sz="1400">
                <a:latin typeface="Myriad Pro" panose="020B0503030403020204" pitchFamily="34" charset="0"/>
              </a:rPr>
              <a:t>The curriculum is supported jointly by the departments of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Applied Engineering, Safety &amp; Technology and </a:t>
            </a:r>
            <a:br>
              <a:rPr lang="en-US" sz="1400">
                <a:latin typeface="Myriad Pro" panose="020B0503030403020204" pitchFamily="34" charset="0"/>
              </a:rPr>
            </a:br>
            <a:r>
              <a:rPr lang="en-US" sz="1400">
                <a:latin typeface="Myriad Pro" panose="020B0503030403020204" pitchFamily="34" charset="0"/>
              </a:rPr>
              <a:t>       Computer Science.</a:t>
            </a:r>
            <a:endParaRPr lang="en-US" sz="1400">
              <a:solidFill>
                <a:schemeClr val="accent4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BA6F56-7177-BD28-91B1-EA8AD45CA6C6}"/>
              </a:ext>
            </a:extLst>
          </p:cNvPr>
          <p:cNvSpPr txBox="1"/>
          <p:nvPr/>
        </p:nvSpPr>
        <p:spPr>
          <a:xfrm>
            <a:off x="5944667" y="2647466"/>
            <a:ext cx="2745420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Project Manager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Software Application Engineer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 panose="020B0503030403020204" pitchFamily="34" charset="0"/>
              </a:rPr>
              <a:t>Validation Lead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Myriad Pro"/>
              </a:rPr>
              <a:t>Engineering Supervisor</a:t>
            </a:r>
          </a:p>
        </p:txBody>
      </p:sp>
      <p:pic>
        <p:nvPicPr>
          <p:cNvPr id="21" name="Picture 20" descr="A group of people holding trophies&#10;&#10;Description automatically generated with medium confidence">
            <a:extLst>
              <a:ext uri="{FF2B5EF4-FFF2-40B4-BE49-F238E27FC236}">
                <a16:creationId xmlns:a16="http://schemas.microsoft.com/office/drawing/2014/main" id="{0517217E-E411-DAE2-3B73-836D430CB7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6" y="3764218"/>
            <a:ext cx="3355848" cy="2495038"/>
          </a:xfrm>
          <a:prstGeom prst="rect">
            <a:avLst/>
          </a:prstGeom>
        </p:spPr>
      </p:pic>
      <p:pic>
        <p:nvPicPr>
          <p:cNvPr id="24" name="Picture 23" descr="A picture containing text, indoor, person, cluttered&#10;&#10;Description automatically generated">
            <a:extLst>
              <a:ext uri="{FF2B5EF4-FFF2-40B4-BE49-F238E27FC236}">
                <a16:creationId xmlns:a16="http://schemas.microsoft.com/office/drawing/2014/main" id="{9D5E0E47-1408-1294-7803-005B6B532F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76" y="-2491"/>
            <a:ext cx="3355848" cy="2216026"/>
          </a:xfrm>
          <a:prstGeom prst="rect">
            <a:avLst/>
          </a:prstGeom>
        </p:spPr>
      </p:pic>
      <p:pic>
        <p:nvPicPr>
          <p:cNvPr id="27" name="Picture 26" descr="A person sitting at a desk&#10;&#10;Description automatically generated with low confidence">
            <a:extLst>
              <a:ext uri="{FF2B5EF4-FFF2-40B4-BE49-F238E27FC236}">
                <a16:creationId xmlns:a16="http://schemas.microsoft.com/office/drawing/2014/main" id="{19406992-12B6-8DAF-0B6F-ABAB55B8C12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1" r="24062" b="23574"/>
          <a:stretch/>
        </p:blipFill>
        <p:spPr>
          <a:xfrm>
            <a:off x="8842160" y="4277534"/>
            <a:ext cx="3355848" cy="1983344"/>
          </a:xfrm>
          <a:prstGeom prst="rect">
            <a:avLst/>
          </a:prstGeom>
        </p:spPr>
      </p:pic>
      <p:pic>
        <p:nvPicPr>
          <p:cNvPr id="30" name="Picture 29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0B29F65E-DFA7-4B31-5A70-CB7FB3E972B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3" r="12576"/>
          <a:stretch/>
        </p:blipFill>
        <p:spPr>
          <a:xfrm>
            <a:off x="8842160" y="1546"/>
            <a:ext cx="3355848" cy="2935892"/>
          </a:xfrm>
          <a:prstGeom prst="rect">
            <a:avLst/>
          </a:prstGeom>
        </p:spPr>
      </p:pic>
      <p:pic>
        <p:nvPicPr>
          <p:cNvPr id="19" name="Picture 18" descr="A group of people working in an office&#10;&#10;Description automatically generated with low confidence">
            <a:extLst>
              <a:ext uri="{FF2B5EF4-FFF2-40B4-BE49-F238E27FC236}">
                <a16:creationId xmlns:a16="http://schemas.microsoft.com/office/drawing/2014/main" id="{F65A01B5-954F-4250-18DC-4A2D397E175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71"/>
          <a:stretch/>
        </p:blipFill>
        <p:spPr>
          <a:xfrm>
            <a:off x="-5076" y="2073674"/>
            <a:ext cx="3355848" cy="1805325"/>
          </a:xfrm>
          <a:prstGeom prst="rect">
            <a:avLst/>
          </a:prstGeom>
        </p:spPr>
      </p:pic>
      <p:pic>
        <p:nvPicPr>
          <p:cNvPr id="13" name="Picture 12" descr="Two people looking at a computer&#10;&#10;Description automatically generated with low confidence">
            <a:extLst>
              <a:ext uri="{FF2B5EF4-FFF2-40B4-BE49-F238E27FC236}">
                <a16:creationId xmlns:a16="http://schemas.microsoft.com/office/drawing/2014/main" id="{9B5350DB-2692-EAEA-7776-0F5A35015EA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4" t="8317" b="20367"/>
          <a:stretch/>
        </p:blipFill>
        <p:spPr>
          <a:xfrm>
            <a:off x="8842160" y="2633648"/>
            <a:ext cx="3355848" cy="185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5664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e7a3ab7-20d5-4c5e-b6ad-78f880684dd2" xsi:nil="true"/>
    <lcf76f155ced4ddcb4097134ff3c332f xmlns="995c63a4-dcc8-4f38-953b-f7b42287323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70AD01CFC9D949B922C65AB024288F" ma:contentTypeVersion="16" ma:contentTypeDescription="Create a new document." ma:contentTypeScope="" ma:versionID="025d92318a5d7a64253d2ca9afc4aa03">
  <xsd:schema xmlns:xsd="http://www.w3.org/2001/XMLSchema" xmlns:xs="http://www.w3.org/2001/XMLSchema" xmlns:p="http://schemas.microsoft.com/office/2006/metadata/properties" xmlns:ns2="995c63a4-dcc8-4f38-953b-f7b422873230" xmlns:ns3="be7a3ab7-20d5-4c5e-b6ad-78f880684dd2" targetNamespace="http://schemas.microsoft.com/office/2006/metadata/properties" ma:root="true" ma:fieldsID="c060a81406b0800cc24e6e53802afd1a" ns2:_="" ns3:_="">
    <xsd:import namespace="995c63a4-dcc8-4f38-953b-f7b422873230"/>
    <xsd:import namespace="be7a3ab7-20d5-4c5e-b6ad-78f880684d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c63a4-dcc8-4f38-953b-f7b4228732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34e43608-0d29-4e74-b67a-ce2d1ce2931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7a3ab7-20d5-4c5e-b6ad-78f880684dd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3412f4bc-3f26-4eeb-97c9-d08b25a13a38}" ma:internalName="TaxCatchAll" ma:showField="CatchAllData" ma:web="be7a3ab7-20d5-4c5e-b6ad-78f880684d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47E9D5-A8A5-46E9-B309-CA912F765F7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1A4A338-3F6D-4882-A2BF-B5CAA0410FE5}">
  <ds:schemaRefs>
    <ds:schemaRef ds:uri="http://purl.org/dc/elements/1.1/"/>
    <ds:schemaRef ds:uri="http://www.w3.org/XML/1998/namespace"/>
    <ds:schemaRef ds:uri="995c63a4-dcc8-4f38-953b-f7b422873230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be7a3ab7-20d5-4c5e-b6ad-78f880684dd2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6BDBAA0-83DE-47A1-AC3B-434731BAF4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5c63a4-dcc8-4f38-953b-f7b422873230"/>
    <ds:schemaRef ds:uri="be7a3ab7-20d5-4c5e-b6ad-78f880684d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1301</Words>
  <Application>Microsoft Office PowerPoint</Application>
  <PresentationFormat>Widescreen</PresentationFormat>
  <Paragraphs>212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Myriad Pro</vt:lpstr>
      <vt:lpstr>Myriad Pro Black Cond</vt:lpstr>
      <vt:lpstr>myriad-pro</vt:lpstr>
      <vt:lpstr>Arial</vt:lpstr>
      <vt:lpstr>Forte</vt:lpstr>
      <vt:lpstr>Berkeley-Bold</vt:lpstr>
      <vt:lpstr>Calibri</vt:lpstr>
      <vt:lpstr>Webdings</vt:lpstr>
      <vt:lpstr>Wingdings</vt:lpstr>
      <vt:lpstr>Myriad Pro Black</vt:lpstr>
      <vt:lpstr>Arial Nova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Bill Horst</dc:creator>
  <cp:lastModifiedBy>Bill Horst</cp:lastModifiedBy>
  <cp:revision>34</cp:revision>
  <dcterms:created xsi:type="dcterms:W3CDTF">2023-03-07T15:53:04Z</dcterms:created>
  <dcterms:modified xsi:type="dcterms:W3CDTF">2024-09-30T15:15:43Z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0x0101004F70AD01CFC9D949B922C65AB024288F</vt:lpwstr>
  </property>
  <property fmtid="{D5CDD505-2E9C-101B-9397-08002B2CF9AE}" pid="3" name="MediaServiceImageTags">
    <vt:lpwstr/>
  </property>
</Properties>
</file>